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62d3ad944f47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84379232e24885"/>
  </p:sldMasterIdLst>
  <p:sldIdLst>
    <p:sldId xmlns:r="http://schemas.openxmlformats.org/officeDocument/2006/relationships" id="256" r:id="Rbf0cef882b6a45fb"/>
    <p:sldId xmlns:r="http://schemas.openxmlformats.org/officeDocument/2006/relationships" id="257" r:id="Rfdaec6eafefb4b34"/>
    <p:sldId xmlns:r="http://schemas.openxmlformats.org/officeDocument/2006/relationships" id="258" r:id="R3928d2933d6e48dc"/>
    <p:sldId xmlns:r="http://schemas.openxmlformats.org/officeDocument/2006/relationships" id="259" r:id="R752fb9c3abef44ce"/>
    <p:sldId xmlns:r="http://schemas.openxmlformats.org/officeDocument/2006/relationships" id="260" r:id="Rfc6421fcf2354083"/>
    <p:sldId xmlns:r="http://schemas.openxmlformats.org/officeDocument/2006/relationships" id="261" r:id="R10cc2da42d1144ad"/>
    <p:sldId xmlns:r="http://schemas.openxmlformats.org/officeDocument/2006/relationships" id="262" r:id="Rb72e32a0637240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4379232e24885" /><Relationship Type="http://schemas.openxmlformats.org/officeDocument/2006/relationships/slide" Target="/ppt/slides/slide1.xml" Id="Rbf0cef882b6a45fb" /><Relationship Type="http://schemas.openxmlformats.org/officeDocument/2006/relationships/slide" Target="/ppt/slides/slide2.xml" Id="Rfdaec6eafefb4b34" /><Relationship Type="http://schemas.openxmlformats.org/officeDocument/2006/relationships/slide" Target="/ppt/slides/slide3.xml" Id="R3928d2933d6e48dc" /><Relationship Type="http://schemas.openxmlformats.org/officeDocument/2006/relationships/slide" Target="/ppt/slides/slide4.xml" Id="R752fb9c3abef44ce" /><Relationship Type="http://schemas.openxmlformats.org/officeDocument/2006/relationships/slide" Target="/ppt/slides/slide5.xml" Id="Rfc6421fcf2354083" /><Relationship Type="http://schemas.openxmlformats.org/officeDocument/2006/relationships/slide" Target="/ppt/slides/slide6.xml" Id="R10cc2da42d1144ad" /><Relationship Type="http://schemas.openxmlformats.org/officeDocument/2006/relationships/slide" Target="/ppt/slides/slide7.xml" Id="Rb72e32a0637240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c64d9120b45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cca61e2a540be" /><Relationship Type="http://schemas.openxmlformats.org/officeDocument/2006/relationships/theme" Target="/ppt/slideMasters/theme/theme1.xml" Id="R49eecd83834544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ecca61e2a5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d1aff59374d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7f0afc49846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4a3f6140841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8f4d744cf44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40520fc8744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28c2e9f5046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52719def848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SEIELSTAD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SEIELSTAD HOLDING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2 568 254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230 503 108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504 717 929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SEIELSTAD HOLDING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SEIELSTAD HOLDING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TORLEIF SEIELSTAD HOLDING AS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