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054ed2b89e44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79be57bc954cec"/>
  </p:sldMasterIdLst>
  <p:sldIdLst>
    <p:sldId xmlns:r="http://schemas.openxmlformats.org/officeDocument/2006/relationships" id="256" r:id="R2db16afc80a04d26"/>
    <p:sldId xmlns:r="http://schemas.openxmlformats.org/officeDocument/2006/relationships" id="257" r:id="R1b0b185eb0eb43b9"/>
    <p:sldId xmlns:r="http://schemas.openxmlformats.org/officeDocument/2006/relationships" id="258" r:id="R33401bf25fae4a95"/>
    <p:sldId xmlns:r="http://schemas.openxmlformats.org/officeDocument/2006/relationships" id="259" r:id="Rad838f9063d04e13"/>
    <p:sldId xmlns:r="http://schemas.openxmlformats.org/officeDocument/2006/relationships" id="260" r:id="R57468dc9d37547d9"/>
    <p:sldId xmlns:r="http://schemas.openxmlformats.org/officeDocument/2006/relationships" id="261" r:id="Ra0d56de40e7f4291"/>
    <p:sldId xmlns:r="http://schemas.openxmlformats.org/officeDocument/2006/relationships" id="262" r:id="R4aa4033ee10f47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9be57bc954cec" /><Relationship Type="http://schemas.openxmlformats.org/officeDocument/2006/relationships/slide" Target="/ppt/slides/slide1.xml" Id="R2db16afc80a04d26" /><Relationship Type="http://schemas.openxmlformats.org/officeDocument/2006/relationships/slide" Target="/ppt/slides/slide2.xml" Id="R1b0b185eb0eb43b9" /><Relationship Type="http://schemas.openxmlformats.org/officeDocument/2006/relationships/slide" Target="/ppt/slides/slide3.xml" Id="R33401bf25fae4a95" /><Relationship Type="http://schemas.openxmlformats.org/officeDocument/2006/relationships/slide" Target="/ppt/slides/slide4.xml" Id="Rad838f9063d04e13" /><Relationship Type="http://schemas.openxmlformats.org/officeDocument/2006/relationships/slide" Target="/ppt/slides/slide5.xml" Id="R57468dc9d37547d9" /><Relationship Type="http://schemas.openxmlformats.org/officeDocument/2006/relationships/slide" Target="/ppt/slides/slide6.xml" Id="Ra0d56de40e7f4291" /><Relationship Type="http://schemas.openxmlformats.org/officeDocument/2006/relationships/slide" Target="/ppt/slides/slide7.xml" Id="R4aa4033ee10f47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ab23ec94a140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66bb6f5d240a1" /><Relationship Type="http://schemas.openxmlformats.org/officeDocument/2006/relationships/theme" Target="/ppt/slideMasters/theme/theme1.xml" Id="R0486d61ecb494b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966bb6f5d240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b348f12394d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698a8f5564d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66b3c5ff847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ae286d50441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975dea19a47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066656bab4f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32bbb0a6444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LKM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LKM 1 AS ble etablert [år] og holder til i Ørje.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−869 459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21 389 960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142 537 543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146 150 655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GEORG MØLLHAUSEN  –  51,6 %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BEATE MØLLHAUSEN  –  16,1 %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MØLLHAUSEN  –  16,1 %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MØLLHAUSEN  –  16,1 %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1870 Ørje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