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24143f9efa43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33296ac224536"/>
  </p:sldMasterIdLst>
  <p:sldIdLst>
    <p:sldId xmlns:r="http://schemas.openxmlformats.org/officeDocument/2006/relationships" id="256" r:id="Rc79a4fef13a14e6f"/>
    <p:sldId xmlns:r="http://schemas.openxmlformats.org/officeDocument/2006/relationships" id="257" r:id="Rd2c9d9999a4e4ad2"/>
    <p:sldId xmlns:r="http://schemas.openxmlformats.org/officeDocument/2006/relationships" id="258" r:id="R6a97de99a4534501"/>
    <p:sldId xmlns:r="http://schemas.openxmlformats.org/officeDocument/2006/relationships" id="259" r:id="R797cdebb44664d9d"/>
    <p:sldId xmlns:r="http://schemas.openxmlformats.org/officeDocument/2006/relationships" id="260" r:id="R5ddb8c18e5864780"/>
    <p:sldId xmlns:r="http://schemas.openxmlformats.org/officeDocument/2006/relationships" id="261" r:id="Rc5e1348331a74b2e"/>
    <p:sldId xmlns:r="http://schemas.openxmlformats.org/officeDocument/2006/relationships" id="262" r:id="R575c05dcfe5d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33296ac224536" /><Relationship Type="http://schemas.openxmlformats.org/officeDocument/2006/relationships/slide" Target="/ppt/slides/slide1.xml" Id="Rc79a4fef13a14e6f" /><Relationship Type="http://schemas.openxmlformats.org/officeDocument/2006/relationships/slide" Target="/ppt/slides/slide2.xml" Id="Rd2c9d9999a4e4ad2" /><Relationship Type="http://schemas.openxmlformats.org/officeDocument/2006/relationships/slide" Target="/ppt/slides/slide3.xml" Id="R6a97de99a4534501" /><Relationship Type="http://schemas.openxmlformats.org/officeDocument/2006/relationships/slide" Target="/ppt/slides/slide4.xml" Id="R797cdebb44664d9d" /><Relationship Type="http://schemas.openxmlformats.org/officeDocument/2006/relationships/slide" Target="/ppt/slides/slide5.xml" Id="R5ddb8c18e5864780" /><Relationship Type="http://schemas.openxmlformats.org/officeDocument/2006/relationships/slide" Target="/ppt/slides/slide6.xml" Id="Rc5e1348331a74b2e" /><Relationship Type="http://schemas.openxmlformats.org/officeDocument/2006/relationships/slide" Target="/ppt/slides/slide7.xml" Id="R575c05dcfe5d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8e1e3a456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f064c5b134efa" /><Relationship Type="http://schemas.openxmlformats.org/officeDocument/2006/relationships/theme" Target="/ppt/slideMasters/theme/theme1.xml" Id="R5de891e79a12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f064c5b13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3fd26124c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be9144437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7623caf9b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868af498e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96285fef24d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7a1f1793b41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197c7e8e44d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KRONHJORTEN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KRONHJORTEN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KRONHJORTEN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KRONHJORTEN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KRONHJORTEN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KRONHJORTEN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−2 931 869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18 736 265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KRONHJORTEN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HJORTH GEIR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HJORTH GEIR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KRONHJORTEN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Jansrud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28 03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kine.hjorth@lifi.no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989 035 916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KRONHJORTEN AS</a:t>
            </a:r>
          </a:p>
        </p:txBody>
      </p:sp>
    </p:spTree>
  </p:cSld>
  <p:clrMapOvr>
    <a:masterClrMapping xmlns:a="http://schemas.openxmlformats.org/drawingml/2006/main"/>
  </p:clrMapOvr>
</p:sld>
</file>