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17f974758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848854ca54234"/>
  </p:sldMasterIdLst>
  <p:sldIdLst>
    <p:sldId xmlns:r="http://schemas.openxmlformats.org/officeDocument/2006/relationships" id="256" r:id="R859f713c09914860"/>
    <p:sldId xmlns:r="http://schemas.openxmlformats.org/officeDocument/2006/relationships" id="257" r:id="Rc43a213d8f284c6a"/>
    <p:sldId xmlns:r="http://schemas.openxmlformats.org/officeDocument/2006/relationships" id="258" r:id="R9ed1494b28284207"/>
    <p:sldId xmlns:r="http://schemas.openxmlformats.org/officeDocument/2006/relationships" id="259" r:id="R391d61744e6d488e"/>
    <p:sldId xmlns:r="http://schemas.openxmlformats.org/officeDocument/2006/relationships" id="260" r:id="R4375759bfb06407b"/>
    <p:sldId xmlns:r="http://schemas.openxmlformats.org/officeDocument/2006/relationships" id="261" r:id="Ra878e20cd7fc434e"/>
    <p:sldId xmlns:r="http://schemas.openxmlformats.org/officeDocument/2006/relationships" id="262" r:id="R8761d8dc0608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848854ca54234" /><Relationship Type="http://schemas.openxmlformats.org/officeDocument/2006/relationships/slide" Target="/ppt/slides/slide1.xml" Id="R859f713c09914860" /><Relationship Type="http://schemas.openxmlformats.org/officeDocument/2006/relationships/slide" Target="/ppt/slides/slide2.xml" Id="Rc43a213d8f284c6a" /><Relationship Type="http://schemas.openxmlformats.org/officeDocument/2006/relationships/slide" Target="/ppt/slides/slide3.xml" Id="R9ed1494b28284207" /><Relationship Type="http://schemas.openxmlformats.org/officeDocument/2006/relationships/slide" Target="/ppt/slides/slide4.xml" Id="R391d61744e6d488e" /><Relationship Type="http://schemas.openxmlformats.org/officeDocument/2006/relationships/slide" Target="/ppt/slides/slide5.xml" Id="R4375759bfb06407b" /><Relationship Type="http://schemas.openxmlformats.org/officeDocument/2006/relationships/slide" Target="/ppt/slides/slide6.xml" Id="Ra878e20cd7fc434e" /><Relationship Type="http://schemas.openxmlformats.org/officeDocument/2006/relationships/slide" Target="/ppt/slides/slide7.xml" Id="R8761d8dc0608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af769761c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736945354d56" /><Relationship Type="http://schemas.openxmlformats.org/officeDocument/2006/relationships/theme" Target="/ppt/slideMasters/theme/theme1.xml" Id="R1992a335cfeb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673694535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8c396779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b80cadb5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4638f46d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b46518c0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3a4c8e65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f22be83b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8c1fabba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