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aa18ea035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338efb7ae4521"/>
  </p:sldMasterIdLst>
  <p:sldIdLst>
    <p:sldId xmlns:r="http://schemas.openxmlformats.org/officeDocument/2006/relationships" id="256" r:id="R31e84f52dd2e4176"/>
    <p:sldId xmlns:r="http://schemas.openxmlformats.org/officeDocument/2006/relationships" id="257" r:id="R0e11e6c9415c4372"/>
    <p:sldId xmlns:r="http://schemas.openxmlformats.org/officeDocument/2006/relationships" id="258" r:id="R9032686cecbd45a7"/>
    <p:sldId xmlns:r="http://schemas.openxmlformats.org/officeDocument/2006/relationships" id="259" r:id="R8da334fb7ff6408b"/>
    <p:sldId xmlns:r="http://schemas.openxmlformats.org/officeDocument/2006/relationships" id="260" r:id="R9e13c0cd017949d4"/>
    <p:sldId xmlns:r="http://schemas.openxmlformats.org/officeDocument/2006/relationships" id="261" r:id="R459248efcfb2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338efb7ae4521" /><Relationship Type="http://schemas.openxmlformats.org/officeDocument/2006/relationships/slide" Target="/ppt/slides/slide1.xml" Id="R31e84f52dd2e4176" /><Relationship Type="http://schemas.openxmlformats.org/officeDocument/2006/relationships/slide" Target="/ppt/slides/slide2.xml" Id="R0e11e6c9415c4372" /><Relationship Type="http://schemas.openxmlformats.org/officeDocument/2006/relationships/slide" Target="/ppt/slides/slide3.xml" Id="R9032686cecbd45a7" /><Relationship Type="http://schemas.openxmlformats.org/officeDocument/2006/relationships/slide" Target="/ppt/slides/slide4.xml" Id="R8da334fb7ff6408b" /><Relationship Type="http://schemas.openxmlformats.org/officeDocument/2006/relationships/slide" Target="/ppt/slides/slide5.xml" Id="R9e13c0cd017949d4" /><Relationship Type="http://schemas.openxmlformats.org/officeDocument/2006/relationships/slide" Target="/ppt/slides/slide6.xml" Id="R459248efcfb2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8662de98d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28849124443ba" /><Relationship Type="http://schemas.openxmlformats.org/officeDocument/2006/relationships/theme" Target="/ppt/slideMasters/theme/theme1.xml" Id="R68faf09a0701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288491244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1a17d983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7b6c5d71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e1c3e70ce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570b36ce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e96134d2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e1110239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