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8c919d1f6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049fd89c5495e"/>
  </p:sldMasterIdLst>
  <p:sldIdLst>
    <p:sldId xmlns:r="http://schemas.openxmlformats.org/officeDocument/2006/relationships" id="256" r:id="R78347e4412994687"/>
    <p:sldId xmlns:r="http://schemas.openxmlformats.org/officeDocument/2006/relationships" id="257" r:id="Rad9fd3d5a74942b9"/>
    <p:sldId xmlns:r="http://schemas.openxmlformats.org/officeDocument/2006/relationships" id="258" r:id="Re71030c7b2524531"/>
    <p:sldId xmlns:r="http://schemas.openxmlformats.org/officeDocument/2006/relationships" id="259" r:id="R50cf39d86fb84ce7"/>
    <p:sldId xmlns:r="http://schemas.openxmlformats.org/officeDocument/2006/relationships" id="260" r:id="R4b0f7f1c4444452e"/>
    <p:sldId xmlns:r="http://schemas.openxmlformats.org/officeDocument/2006/relationships" id="261" r:id="R92e14c46bbbe4863"/>
    <p:sldId xmlns:r="http://schemas.openxmlformats.org/officeDocument/2006/relationships" id="262" r:id="R3cc5d0b8b200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049fd89c5495e" /><Relationship Type="http://schemas.openxmlformats.org/officeDocument/2006/relationships/slide" Target="/ppt/slides/slide1.xml" Id="R78347e4412994687" /><Relationship Type="http://schemas.openxmlformats.org/officeDocument/2006/relationships/slide" Target="/ppt/slides/slide2.xml" Id="Rad9fd3d5a74942b9" /><Relationship Type="http://schemas.openxmlformats.org/officeDocument/2006/relationships/slide" Target="/ppt/slides/slide3.xml" Id="Re71030c7b2524531" /><Relationship Type="http://schemas.openxmlformats.org/officeDocument/2006/relationships/slide" Target="/ppt/slides/slide4.xml" Id="R50cf39d86fb84ce7" /><Relationship Type="http://schemas.openxmlformats.org/officeDocument/2006/relationships/slide" Target="/ppt/slides/slide5.xml" Id="R4b0f7f1c4444452e" /><Relationship Type="http://schemas.openxmlformats.org/officeDocument/2006/relationships/slide" Target="/ppt/slides/slide6.xml" Id="R92e14c46bbbe4863" /><Relationship Type="http://schemas.openxmlformats.org/officeDocument/2006/relationships/slide" Target="/ppt/slides/slide7.xml" Id="R3cc5d0b8b200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ae89078f4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71e03cd9e4d29" /><Relationship Type="http://schemas.openxmlformats.org/officeDocument/2006/relationships/theme" Target="/ppt/slideMasters/theme/theme1.xml" Id="R1f3e637e340b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71e03cd9e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76668cc3d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c2ce7739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06785adc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7bd948f34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42353fef6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696e04703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9189ce38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GEIR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