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f06263ac3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4ef20786a46ba"/>
  </p:sldMasterIdLst>
  <p:sldIdLst>
    <p:sldId xmlns:r="http://schemas.openxmlformats.org/officeDocument/2006/relationships" id="256" r:id="Rf70aa7721e62474d"/>
    <p:sldId xmlns:r="http://schemas.openxmlformats.org/officeDocument/2006/relationships" id="257" r:id="R41987c35945f444b"/>
    <p:sldId xmlns:r="http://schemas.openxmlformats.org/officeDocument/2006/relationships" id="258" r:id="Rfe4cd9c030ba4802"/>
    <p:sldId xmlns:r="http://schemas.openxmlformats.org/officeDocument/2006/relationships" id="259" r:id="Rfcaafb1c70af4149"/>
    <p:sldId xmlns:r="http://schemas.openxmlformats.org/officeDocument/2006/relationships" id="260" r:id="R74580a9cae144054"/>
    <p:sldId xmlns:r="http://schemas.openxmlformats.org/officeDocument/2006/relationships" id="261" r:id="R1e316a38a148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4ef20786a46ba" /><Relationship Type="http://schemas.openxmlformats.org/officeDocument/2006/relationships/slide" Target="/ppt/slides/slide1.xml" Id="Rf70aa7721e62474d" /><Relationship Type="http://schemas.openxmlformats.org/officeDocument/2006/relationships/slide" Target="/ppt/slides/slide2.xml" Id="R41987c35945f444b" /><Relationship Type="http://schemas.openxmlformats.org/officeDocument/2006/relationships/slide" Target="/ppt/slides/slide3.xml" Id="Rfe4cd9c030ba4802" /><Relationship Type="http://schemas.openxmlformats.org/officeDocument/2006/relationships/slide" Target="/ppt/slides/slide4.xml" Id="Rfcaafb1c70af4149" /><Relationship Type="http://schemas.openxmlformats.org/officeDocument/2006/relationships/slide" Target="/ppt/slides/slide5.xml" Id="R74580a9cae144054" /><Relationship Type="http://schemas.openxmlformats.org/officeDocument/2006/relationships/slide" Target="/ppt/slides/slide6.xml" Id="R1e316a38a148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bdb221bbf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a208176be48c5" /><Relationship Type="http://schemas.openxmlformats.org/officeDocument/2006/relationships/theme" Target="/ppt/slideMasters/theme/theme1.xml" Id="R2ba2d9244234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a208176be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9efc6f897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422e249d45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944aa4d5c47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273e18ac4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ccc72d481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a38b78a00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IDSØ &amp; RAVNÅS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44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