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05d3d8106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f44793aa04dbb"/>
  </p:sldMasterIdLst>
  <p:sldIdLst>
    <p:sldId xmlns:r="http://schemas.openxmlformats.org/officeDocument/2006/relationships" id="256" r:id="R3f20a5c0b5954918"/>
    <p:sldId xmlns:r="http://schemas.openxmlformats.org/officeDocument/2006/relationships" id="257" r:id="R7ba37743db5440b6"/>
    <p:sldId xmlns:r="http://schemas.openxmlformats.org/officeDocument/2006/relationships" id="258" r:id="Re5db85870c054b53"/>
    <p:sldId xmlns:r="http://schemas.openxmlformats.org/officeDocument/2006/relationships" id="259" r:id="Re26c0b5ae4e546d6"/>
    <p:sldId xmlns:r="http://schemas.openxmlformats.org/officeDocument/2006/relationships" id="260" r:id="Rb0882be4c0ee4a72"/>
    <p:sldId xmlns:r="http://schemas.openxmlformats.org/officeDocument/2006/relationships" id="261" r:id="Re130e44953404548"/>
    <p:sldId xmlns:r="http://schemas.openxmlformats.org/officeDocument/2006/relationships" id="262" r:id="R303f7196dd8b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f44793aa04dbb" /><Relationship Type="http://schemas.openxmlformats.org/officeDocument/2006/relationships/slide" Target="/ppt/slides/slide1.xml" Id="R3f20a5c0b5954918" /><Relationship Type="http://schemas.openxmlformats.org/officeDocument/2006/relationships/slide" Target="/ppt/slides/slide2.xml" Id="R7ba37743db5440b6" /><Relationship Type="http://schemas.openxmlformats.org/officeDocument/2006/relationships/slide" Target="/ppt/slides/slide3.xml" Id="Re5db85870c054b53" /><Relationship Type="http://schemas.openxmlformats.org/officeDocument/2006/relationships/slide" Target="/ppt/slides/slide4.xml" Id="Re26c0b5ae4e546d6" /><Relationship Type="http://schemas.openxmlformats.org/officeDocument/2006/relationships/slide" Target="/ppt/slides/slide5.xml" Id="Rb0882be4c0ee4a72" /><Relationship Type="http://schemas.openxmlformats.org/officeDocument/2006/relationships/slide" Target="/ppt/slides/slide6.xml" Id="Re130e44953404548" /><Relationship Type="http://schemas.openxmlformats.org/officeDocument/2006/relationships/slide" Target="/ppt/slides/slide7.xml" Id="R303f7196dd8b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84ab09fd3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435547e2c410d" /><Relationship Type="http://schemas.openxmlformats.org/officeDocument/2006/relationships/theme" Target="/ppt/slideMasters/theme/theme1.xml" Id="R1ce98ddbc306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435547e2c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0ddae704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378e6b69f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bb99337a45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1af7889e0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cb2bc370f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9e1fcb7aa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0004903a6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