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d55a053e1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4e61586094234"/>
  </p:sldMasterIdLst>
  <p:sldIdLst>
    <p:sldId xmlns:r="http://schemas.openxmlformats.org/officeDocument/2006/relationships" id="256" r:id="R5f874ea8bf074827"/>
    <p:sldId xmlns:r="http://schemas.openxmlformats.org/officeDocument/2006/relationships" id="257" r:id="R4353725eec534c51"/>
    <p:sldId xmlns:r="http://schemas.openxmlformats.org/officeDocument/2006/relationships" id="258" r:id="Rab9ef165d4ea490b"/>
    <p:sldId xmlns:r="http://schemas.openxmlformats.org/officeDocument/2006/relationships" id="259" r:id="R71b575d7518c4547"/>
    <p:sldId xmlns:r="http://schemas.openxmlformats.org/officeDocument/2006/relationships" id="260" r:id="Rddc4df3423374f54"/>
    <p:sldId xmlns:r="http://schemas.openxmlformats.org/officeDocument/2006/relationships" id="261" r:id="R0f04fb09691743a9"/>
    <p:sldId xmlns:r="http://schemas.openxmlformats.org/officeDocument/2006/relationships" id="262" r:id="Rc5ef95fbacac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4e61586094234" /><Relationship Type="http://schemas.openxmlformats.org/officeDocument/2006/relationships/slide" Target="/ppt/slides/slide1.xml" Id="R5f874ea8bf074827" /><Relationship Type="http://schemas.openxmlformats.org/officeDocument/2006/relationships/slide" Target="/ppt/slides/slide2.xml" Id="R4353725eec534c51" /><Relationship Type="http://schemas.openxmlformats.org/officeDocument/2006/relationships/slide" Target="/ppt/slides/slide3.xml" Id="Rab9ef165d4ea490b" /><Relationship Type="http://schemas.openxmlformats.org/officeDocument/2006/relationships/slide" Target="/ppt/slides/slide4.xml" Id="R71b575d7518c4547" /><Relationship Type="http://schemas.openxmlformats.org/officeDocument/2006/relationships/slide" Target="/ppt/slides/slide5.xml" Id="Rddc4df3423374f54" /><Relationship Type="http://schemas.openxmlformats.org/officeDocument/2006/relationships/slide" Target="/ppt/slides/slide6.xml" Id="R0f04fb09691743a9" /><Relationship Type="http://schemas.openxmlformats.org/officeDocument/2006/relationships/slide" Target="/ppt/slides/slide7.xml" Id="Rc5ef95fbacac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016044ff5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afe766ff94b86" /><Relationship Type="http://schemas.openxmlformats.org/officeDocument/2006/relationships/theme" Target="/ppt/slideMasters/theme/theme1.xml" Id="R4da45fbcce08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afe766ff9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6aec1200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34157f33d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863408d1c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bb0a3b2c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f8ba6690f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0250c35d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0e68e6d2b47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GRAVELSÆTHER BJØRN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