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fa4c7826d342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4ab5e6ee194414"/>
  </p:sldMasterIdLst>
  <p:sldIdLst>
    <p:sldId xmlns:r="http://schemas.openxmlformats.org/officeDocument/2006/relationships" id="256" r:id="Rc774f4ad68ab4c7d"/>
    <p:sldId xmlns:r="http://schemas.openxmlformats.org/officeDocument/2006/relationships" id="257" r:id="Rfee67cc1f9634652"/>
    <p:sldId xmlns:r="http://schemas.openxmlformats.org/officeDocument/2006/relationships" id="258" r:id="R8cd1a893a267457f"/>
    <p:sldId xmlns:r="http://schemas.openxmlformats.org/officeDocument/2006/relationships" id="259" r:id="R8fb74c7361124613"/>
    <p:sldId xmlns:r="http://schemas.openxmlformats.org/officeDocument/2006/relationships" id="260" r:id="R1b6972a201074f0d"/>
    <p:sldId xmlns:r="http://schemas.openxmlformats.org/officeDocument/2006/relationships" id="261" r:id="R06e90895f1154e5c"/>
    <p:sldId xmlns:r="http://schemas.openxmlformats.org/officeDocument/2006/relationships" id="262" r:id="Rea4f9d936e2647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4ab5e6ee194414" /><Relationship Type="http://schemas.openxmlformats.org/officeDocument/2006/relationships/slide" Target="/ppt/slides/slide1.xml" Id="Rc774f4ad68ab4c7d" /><Relationship Type="http://schemas.openxmlformats.org/officeDocument/2006/relationships/slide" Target="/ppt/slides/slide2.xml" Id="Rfee67cc1f9634652" /><Relationship Type="http://schemas.openxmlformats.org/officeDocument/2006/relationships/slide" Target="/ppt/slides/slide3.xml" Id="R8cd1a893a267457f" /><Relationship Type="http://schemas.openxmlformats.org/officeDocument/2006/relationships/slide" Target="/ppt/slides/slide4.xml" Id="R8fb74c7361124613" /><Relationship Type="http://schemas.openxmlformats.org/officeDocument/2006/relationships/slide" Target="/ppt/slides/slide5.xml" Id="R1b6972a201074f0d" /><Relationship Type="http://schemas.openxmlformats.org/officeDocument/2006/relationships/slide" Target="/ppt/slides/slide6.xml" Id="R06e90895f1154e5c" /><Relationship Type="http://schemas.openxmlformats.org/officeDocument/2006/relationships/slide" Target="/ppt/slides/slide7.xml" Id="Rea4f9d936e2647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f5a16eab4e40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5d63876b74ed8" /><Relationship Type="http://schemas.openxmlformats.org/officeDocument/2006/relationships/theme" Target="/ppt/slideMasters/theme/theme1.xml" Id="R8bcb209bb2424f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85d63876b74e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3d919947a4d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98578c6614a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d6c98a34342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328112a2946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3296ad30642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95df1536a4b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bf94a341747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 HOLDING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9 765 944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10 770 239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SÆTER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Fjellvegen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