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64686a4c5b45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a6ae83aaf247cd"/>
  </p:sldMasterIdLst>
  <p:sldIdLst>
    <p:sldId xmlns:r="http://schemas.openxmlformats.org/officeDocument/2006/relationships" id="256" r:id="Re274ed8cf5b441dc"/>
    <p:sldId xmlns:r="http://schemas.openxmlformats.org/officeDocument/2006/relationships" id="257" r:id="R988439f23fb045d8"/>
    <p:sldId xmlns:r="http://schemas.openxmlformats.org/officeDocument/2006/relationships" id="258" r:id="R1380e42471cd40b1"/>
    <p:sldId xmlns:r="http://schemas.openxmlformats.org/officeDocument/2006/relationships" id="259" r:id="R3fced57821f94413"/>
    <p:sldId xmlns:r="http://schemas.openxmlformats.org/officeDocument/2006/relationships" id="260" r:id="R6176f4aeed8c49b3"/>
    <p:sldId xmlns:r="http://schemas.openxmlformats.org/officeDocument/2006/relationships" id="261" r:id="Rc91083598fd745ae"/>
    <p:sldId xmlns:r="http://schemas.openxmlformats.org/officeDocument/2006/relationships" id="262" r:id="Rd0c3a9afbf3d4a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a6ae83aaf247cd" /><Relationship Type="http://schemas.openxmlformats.org/officeDocument/2006/relationships/slide" Target="/ppt/slides/slide1.xml" Id="Re274ed8cf5b441dc" /><Relationship Type="http://schemas.openxmlformats.org/officeDocument/2006/relationships/slide" Target="/ppt/slides/slide2.xml" Id="R988439f23fb045d8" /><Relationship Type="http://schemas.openxmlformats.org/officeDocument/2006/relationships/slide" Target="/ppt/slides/slide3.xml" Id="R1380e42471cd40b1" /><Relationship Type="http://schemas.openxmlformats.org/officeDocument/2006/relationships/slide" Target="/ppt/slides/slide4.xml" Id="R3fced57821f94413" /><Relationship Type="http://schemas.openxmlformats.org/officeDocument/2006/relationships/slide" Target="/ppt/slides/slide5.xml" Id="R6176f4aeed8c49b3" /><Relationship Type="http://schemas.openxmlformats.org/officeDocument/2006/relationships/slide" Target="/ppt/slides/slide6.xml" Id="Rc91083598fd745ae" /><Relationship Type="http://schemas.openxmlformats.org/officeDocument/2006/relationships/slide" Target="/ppt/slides/slide7.xml" Id="Rd0c3a9afbf3d4a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8e1b486ad441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2354ca78948af" /><Relationship Type="http://schemas.openxmlformats.org/officeDocument/2006/relationships/theme" Target="/ppt/slideMasters/theme/theme1.xml" Id="R609646b2c3024e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52354ca78948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61a1761bd44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cd147a7404f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15d1845644e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5ca20891a49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1243728cc47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ed1cc262540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f4017c41943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HAKRIS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HAKRIS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HAKRIS INVEST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HAKRIS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HAKRIS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HAKRIS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−1 775 640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9 535 958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167 170 369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174 426 123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HAKRIS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VIGELAND HANS EIRIK  –  44,8 %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VIGELAND KRISTINE  –  44,8 %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VIGELAND KIRSTI MARGRETE  –  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VIGELAND KIRSTI MARGRETE  –  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HAKRIS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Øvrevollveien 46A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kristine@hakrisinvest.no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989 058 118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HAKRIS INVEST AS</a:t>
            </a:r>
          </a:p>
        </p:txBody>
      </p:sp>
    </p:spTree>
  </p:cSld>
  <p:clrMapOvr>
    <a:masterClrMapping xmlns:a="http://schemas.openxmlformats.org/drawingml/2006/main"/>
  </p:clrMapOvr>
</p:sld>
</file>