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9530dbb67749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7d4e36bdca4f86"/>
  </p:sldMasterIdLst>
  <p:sldIdLst>
    <p:sldId xmlns:r="http://schemas.openxmlformats.org/officeDocument/2006/relationships" id="256" r:id="Ra32c30249878465a"/>
    <p:sldId xmlns:r="http://schemas.openxmlformats.org/officeDocument/2006/relationships" id="257" r:id="Re4b189775e2a4fbc"/>
    <p:sldId xmlns:r="http://schemas.openxmlformats.org/officeDocument/2006/relationships" id="258" r:id="R2a34ba3e8c9445cc"/>
    <p:sldId xmlns:r="http://schemas.openxmlformats.org/officeDocument/2006/relationships" id="259" r:id="Rd509c2251e24463c"/>
    <p:sldId xmlns:r="http://schemas.openxmlformats.org/officeDocument/2006/relationships" id="260" r:id="R677530836c244af2"/>
    <p:sldId xmlns:r="http://schemas.openxmlformats.org/officeDocument/2006/relationships" id="261" r:id="R9fddc8b098f045d4"/>
    <p:sldId xmlns:r="http://schemas.openxmlformats.org/officeDocument/2006/relationships" id="262" r:id="R9a7d9315221840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7d4e36bdca4f86" /><Relationship Type="http://schemas.openxmlformats.org/officeDocument/2006/relationships/slide" Target="/ppt/slides/slide1.xml" Id="Ra32c30249878465a" /><Relationship Type="http://schemas.openxmlformats.org/officeDocument/2006/relationships/slide" Target="/ppt/slides/slide2.xml" Id="Re4b189775e2a4fbc" /><Relationship Type="http://schemas.openxmlformats.org/officeDocument/2006/relationships/slide" Target="/ppt/slides/slide3.xml" Id="R2a34ba3e8c9445cc" /><Relationship Type="http://schemas.openxmlformats.org/officeDocument/2006/relationships/slide" Target="/ppt/slides/slide4.xml" Id="Rd509c2251e24463c" /><Relationship Type="http://schemas.openxmlformats.org/officeDocument/2006/relationships/slide" Target="/ppt/slides/slide5.xml" Id="R677530836c244af2" /><Relationship Type="http://schemas.openxmlformats.org/officeDocument/2006/relationships/slide" Target="/ppt/slides/slide6.xml" Id="R9fddc8b098f045d4" /><Relationship Type="http://schemas.openxmlformats.org/officeDocument/2006/relationships/slide" Target="/ppt/slides/slide7.xml" Id="R9a7d9315221840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4fdf5c8dca48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70d71be7549e7" /><Relationship Type="http://schemas.openxmlformats.org/officeDocument/2006/relationships/theme" Target="/ppt/slideMasters/theme/theme1.xml" Id="R88fef82c10284c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170d71be7549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4fd09a5da48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693269aa640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7179f3c594a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8c67f41a74e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b8c3ee91d46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8b59c358d4f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264df863343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SKIVE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SKIVE INVEST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2 619 828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18 873 154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19 389 783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SKIVE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Arne Skive, Fløytarvegen 19M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7650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a.skive@online.no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989 058 517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SKIVE INVEST AS</a:t>
            </a:r>
          </a:p>
        </p:txBody>
      </p:sp>
    </p:spTree>
  </p:cSld>
  <p:clrMapOvr>
    <a:masterClrMapping xmlns:a="http://schemas.openxmlformats.org/drawingml/2006/main"/>
  </p:clrMapOvr>
</p:sld>
</file>