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ebf1824f04e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a558f7fcb44369"/>
  </p:sldMasterIdLst>
  <p:sldIdLst>
    <p:sldId xmlns:r="http://schemas.openxmlformats.org/officeDocument/2006/relationships" id="256" r:id="R2d027d8cf5ab425e"/>
    <p:sldId xmlns:r="http://schemas.openxmlformats.org/officeDocument/2006/relationships" id="257" r:id="R9eb84feceef548f5"/>
    <p:sldId xmlns:r="http://schemas.openxmlformats.org/officeDocument/2006/relationships" id="258" r:id="R666810f042d7457c"/>
    <p:sldId xmlns:r="http://schemas.openxmlformats.org/officeDocument/2006/relationships" id="259" r:id="R318267e3c906413d"/>
    <p:sldId xmlns:r="http://schemas.openxmlformats.org/officeDocument/2006/relationships" id="260" r:id="R52d05896dd7a4cba"/>
    <p:sldId xmlns:r="http://schemas.openxmlformats.org/officeDocument/2006/relationships" id="261" r:id="R829acf9c448c46b6"/>
    <p:sldId xmlns:r="http://schemas.openxmlformats.org/officeDocument/2006/relationships" id="262" r:id="R328d006447c947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558f7fcb44369" /><Relationship Type="http://schemas.openxmlformats.org/officeDocument/2006/relationships/slide" Target="/ppt/slides/slide1.xml" Id="R2d027d8cf5ab425e" /><Relationship Type="http://schemas.openxmlformats.org/officeDocument/2006/relationships/slide" Target="/ppt/slides/slide2.xml" Id="R9eb84feceef548f5" /><Relationship Type="http://schemas.openxmlformats.org/officeDocument/2006/relationships/slide" Target="/ppt/slides/slide3.xml" Id="R666810f042d7457c" /><Relationship Type="http://schemas.openxmlformats.org/officeDocument/2006/relationships/slide" Target="/ppt/slides/slide4.xml" Id="R318267e3c906413d" /><Relationship Type="http://schemas.openxmlformats.org/officeDocument/2006/relationships/slide" Target="/ppt/slides/slide5.xml" Id="R52d05896dd7a4cba" /><Relationship Type="http://schemas.openxmlformats.org/officeDocument/2006/relationships/slide" Target="/ppt/slides/slide6.xml" Id="R829acf9c448c46b6" /><Relationship Type="http://schemas.openxmlformats.org/officeDocument/2006/relationships/slide" Target="/ppt/slides/slide7.xml" Id="R328d006447c947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6a964d820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1ab735e834df4" /><Relationship Type="http://schemas.openxmlformats.org/officeDocument/2006/relationships/theme" Target="/ppt/slideMasters/theme/theme1.xml" Id="R7c96a026b91a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61ab735e834d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83df777ea44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58b7c4a2040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75f8872c5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43b3f384c46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b4741b305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7fe0ae03241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53ccba91840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SOLSKINN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SOLSKINN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5 741 163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79 800 884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86 409 266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JØRN FOLKE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Ragnhilds gate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01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