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2c5b34db72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63b23ba80b4c77"/>
  </p:sldMasterIdLst>
  <p:sldIdLst>
    <p:sldId xmlns:r="http://schemas.openxmlformats.org/officeDocument/2006/relationships" id="256" r:id="Rf60d9304184f46e6"/>
    <p:sldId xmlns:r="http://schemas.openxmlformats.org/officeDocument/2006/relationships" id="257" r:id="Re7ae4f2e596c4405"/>
    <p:sldId xmlns:r="http://schemas.openxmlformats.org/officeDocument/2006/relationships" id="258" r:id="Rbeddc25c4c9242d6"/>
    <p:sldId xmlns:r="http://schemas.openxmlformats.org/officeDocument/2006/relationships" id="259" r:id="Rccab16ceb0514267"/>
    <p:sldId xmlns:r="http://schemas.openxmlformats.org/officeDocument/2006/relationships" id="260" r:id="R9bb1e1bc494a4bb6"/>
    <p:sldId xmlns:r="http://schemas.openxmlformats.org/officeDocument/2006/relationships" id="261" r:id="R827b9e6920e246cb"/>
    <p:sldId xmlns:r="http://schemas.openxmlformats.org/officeDocument/2006/relationships" id="262" r:id="R736ecf1a515346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63b23ba80b4c77" /><Relationship Type="http://schemas.openxmlformats.org/officeDocument/2006/relationships/slide" Target="/ppt/slides/slide1.xml" Id="Rf60d9304184f46e6" /><Relationship Type="http://schemas.openxmlformats.org/officeDocument/2006/relationships/slide" Target="/ppt/slides/slide2.xml" Id="Re7ae4f2e596c4405" /><Relationship Type="http://schemas.openxmlformats.org/officeDocument/2006/relationships/slide" Target="/ppt/slides/slide3.xml" Id="Rbeddc25c4c9242d6" /><Relationship Type="http://schemas.openxmlformats.org/officeDocument/2006/relationships/slide" Target="/ppt/slides/slide4.xml" Id="Rccab16ceb0514267" /><Relationship Type="http://schemas.openxmlformats.org/officeDocument/2006/relationships/slide" Target="/ppt/slides/slide5.xml" Id="R9bb1e1bc494a4bb6" /><Relationship Type="http://schemas.openxmlformats.org/officeDocument/2006/relationships/slide" Target="/ppt/slides/slide6.xml" Id="R827b9e6920e246cb" /><Relationship Type="http://schemas.openxmlformats.org/officeDocument/2006/relationships/slide" Target="/ppt/slides/slide7.xml" Id="R736ecf1a515346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98b3d4f2b4e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2422c66de4693" /><Relationship Type="http://schemas.openxmlformats.org/officeDocument/2006/relationships/theme" Target="/ppt/slideMasters/theme/theme1.xml" Id="R1031e6b13a38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2422c66de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26d443e894a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cbde15d2f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441c349f042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44e37c88f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858ea976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31b9ef4864c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d26e7a49d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CAHE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19 853 262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147 350 925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147 491 098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Orrestien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CAHE FINANS AS</a:t>
            </a:r>
          </a:p>
        </p:txBody>
      </p:sp>
    </p:spTree>
  </p:cSld>
  <p:clrMapOvr>
    <a:masterClrMapping xmlns:a="http://schemas.openxmlformats.org/drawingml/2006/main"/>
  </p:clrMapOvr>
</p:sld>
</file>