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e80e3a470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24976f3a64348"/>
  </p:sldMasterIdLst>
  <p:sldIdLst>
    <p:sldId xmlns:r="http://schemas.openxmlformats.org/officeDocument/2006/relationships" id="256" r:id="R3d8a40c77f4740c7"/>
    <p:sldId xmlns:r="http://schemas.openxmlformats.org/officeDocument/2006/relationships" id="257" r:id="Ree9e8e11a70b4469"/>
    <p:sldId xmlns:r="http://schemas.openxmlformats.org/officeDocument/2006/relationships" id="258" r:id="R47862f960b5440ff"/>
    <p:sldId xmlns:r="http://schemas.openxmlformats.org/officeDocument/2006/relationships" id="259" r:id="R7c0b78e7f4814a47"/>
    <p:sldId xmlns:r="http://schemas.openxmlformats.org/officeDocument/2006/relationships" id="260" r:id="Re3bfbafff3124796"/>
    <p:sldId xmlns:r="http://schemas.openxmlformats.org/officeDocument/2006/relationships" id="261" r:id="R14d94d5a68f7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24976f3a64348" /><Relationship Type="http://schemas.openxmlformats.org/officeDocument/2006/relationships/slide" Target="/ppt/slides/slide1.xml" Id="R3d8a40c77f4740c7" /><Relationship Type="http://schemas.openxmlformats.org/officeDocument/2006/relationships/slide" Target="/ppt/slides/slide2.xml" Id="Ree9e8e11a70b4469" /><Relationship Type="http://schemas.openxmlformats.org/officeDocument/2006/relationships/slide" Target="/ppt/slides/slide3.xml" Id="R47862f960b5440ff" /><Relationship Type="http://schemas.openxmlformats.org/officeDocument/2006/relationships/slide" Target="/ppt/slides/slide4.xml" Id="R7c0b78e7f4814a47" /><Relationship Type="http://schemas.openxmlformats.org/officeDocument/2006/relationships/slide" Target="/ppt/slides/slide5.xml" Id="Re3bfbafff3124796" /><Relationship Type="http://schemas.openxmlformats.org/officeDocument/2006/relationships/slide" Target="/ppt/slides/slide6.xml" Id="R14d94d5a68f7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005de9bb2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006defa344724" /><Relationship Type="http://schemas.openxmlformats.org/officeDocument/2006/relationships/theme" Target="/ppt/slideMasters/theme/theme1.xml" Id="Rbe59d4dcbf83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006defa34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894b7ff8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552dba88b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589ca679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2e89ae628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b8e5ed7d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b2796c20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