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b8dd7ab14d41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191d3a07184f34"/>
  </p:sldMasterIdLst>
  <p:sldIdLst>
    <p:sldId xmlns:r="http://schemas.openxmlformats.org/officeDocument/2006/relationships" id="256" r:id="R990851b32e5a460c"/>
    <p:sldId xmlns:r="http://schemas.openxmlformats.org/officeDocument/2006/relationships" id="257" r:id="R80bc4632b8dd427e"/>
    <p:sldId xmlns:r="http://schemas.openxmlformats.org/officeDocument/2006/relationships" id="258" r:id="Rfded4b4135354887"/>
    <p:sldId xmlns:r="http://schemas.openxmlformats.org/officeDocument/2006/relationships" id="259" r:id="R5f4f31f4d33c4fb4"/>
    <p:sldId xmlns:r="http://schemas.openxmlformats.org/officeDocument/2006/relationships" id="260" r:id="R1ac44ae551c044b3"/>
    <p:sldId xmlns:r="http://schemas.openxmlformats.org/officeDocument/2006/relationships" id="261" r:id="R85da6307621e4f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91d3a07184f34" /><Relationship Type="http://schemas.openxmlformats.org/officeDocument/2006/relationships/slide" Target="/ppt/slides/slide1.xml" Id="R990851b32e5a460c" /><Relationship Type="http://schemas.openxmlformats.org/officeDocument/2006/relationships/slide" Target="/ppt/slides/slide2.xml" Id="R80bc4632b8dd427e" /><Relationship Type="http://schemas.openxmlformats.org/officeDocument/2006/relationships/slide" Target="/ppt/slides/slide3.xml" Id="Rfded4b4135354887" /><Relationship Type="http://schemas.openxmlformats.org/officeDocument/2006/relationships/slide" Target="/ppt/slides/slide4.xml" Id="R5f4f31f4d33c4fb4" /><Relationship Type="http://schemas.openxmlformats.org/officeDocument/2006/relationships/slide" Target="/ppt/slides/slide5.xml" Id="R1ac44ae551c044b3" /><Relationship Type="http://schemas.openxmlformats.org/officeDocument/2006/relationships/slide" Target="/ppt/slides/slide6.xml" Id="R85da6307621e4f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0731e96d8f40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3ce66803d4018" /><Relationship Type="http://schemas.openxmlformats.org/officeDocument/2006/relationships/theme" Target="/ppt/slideMasters/theme/theme1.xml" Id="Rb0caf3e6f88040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03ce66803d40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8f4976e5f45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addd0fe5b4e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4c99fb39441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4cc19b0ff4e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546ec13624f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ae188665948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367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jone@tveit.no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989 073 877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