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583e7273434d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2debc1505040c8"/>
  </p:sldMasterIdLst>
  <p:sldIdLst>
    <p:sldId xmlns:r="http://schemas.openxmlformats.org/officeDocument/2006/relationships" id="256" r:id="Rb12fe71b8b6f4675"/>
    <p:sldId xmlns:r="http://schemas.openxmlformats.org/officeDocument/2006/relationships" id="257" r:id="R91c1bc6ed590408d"/>
    <p:sldId xmlns:r="http://schemas.openxmlformats.org/officeDocument/2006/relationships" id="258" r:id="R90e02bb1eed34823"/>
    <p:sldId xmlns:r="http://schemas.openxmlformats.org/officeDocument/2006/relationships" id="259" r:id="R9da66eff1021403c"/>
    <p:sldId xmlns:r="http://schemas.openxmlformats.org/officeDocument/2006/relationships" id="260" r:id="R91716cf2c5cb45b6"/>
    <p:sldId xmlns:r="http://schemas.openxmlformats.org/officeDocument/2006/relationships" id="261" r:id="R5e1b5d05f2c9404e"/>
    <p:sldId xmlns:r="http://schemas.openxmlformats.org/officeDocument/2006/relationships" id="262" r:id="Ra745b7fe992646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2debc1505040c8" /><Relationship Type="http://schemas.openxmlformats.org/officeDocument/2006/relationships/slide" Target="/ppt/slides/slide1.xml" Id="Rb12fe71b8b6f4675" /><Relationship Type="http://schemas.openxmlformats.org/officeDocument/2006/relationships/slide" Target="/ppt/slides/slide2.xml" Id="R91c1bc6ed590408d" /><Relationship Type="http://schemas.openxmlformats.org/officeDocument/2006/relationships/slide" Target="/ppt/slides/slide3.xml" Id="R90e02bb1eed34823" /><Relationship Type="http://schemas.openxmlformats.org/officeDocument/2006/relationships/slide" Target="/ppt/slides/slide4.xml" Id="R9da66eff1021403c" /><Relationship Type="http://schemas.openxmlformats.org/officeDocument/2006/relationships/slide" Target="/ppt/slides/slide5.xml" Id="R91716cf2c5cb45b6" /><Relationship Type="http://schemas.openxmlformats.org/officeDocument/2006/relationships/slide" Target="/ppt/slides/slide6.xml" Id="R5e1b5d05f2c9404e" /><Relationship Type="http://schemas.openxmlformats.org/officeDocument/2006/relationships/slide" Target="/ppt/slides/slide7.xml" Id="Ra745b7fe992646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4f62c8c6ca47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7469505f6478a" /><Relationship Type="http://schemas.openxmlformats.org/officeDocument/2006/relationships/theme" Target="/ppt/slideMasters/theme/theme1.xml" Id="Rb59c064ca3144c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87469505f647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7a3a6eaac4e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4f8cb6ee34e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bb6c411cc4d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f36b32cc549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32e168f9346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3a3e89e0e44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7ce1bea104e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J. TVEIT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TVEIT AS ble etablert [år] og holder til i Skjold.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−1 391 248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9 562 937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186 290 554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187 022 360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TVEIT JONE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Haukelivegen 367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5574 Skjold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jone@tveit.no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www.tveit.no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989 073 877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TVEIT AS</a:t>
            </a:r>
          </a:p>
        </p:txBody>
      </p:sp>
    </p:spTree>
  </p:cSld>
  <p:clrMapOvr>
    <a:masterClrMapping xmlns:a="http://schemas.openxmlformats.org/drawingml/2006/main"/>
  </p:clrMapOvr>
</p:sld>
</file>