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f3ac6ad9094c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63ad735c2848a9"/>
  </p:sldMasterIdLst>
  <p:sldIdLst>
    <p:sldId xmlns:r="http://schemas.openxmlformats.org/officeDocument/2006/relationships" id="256" r:id="Ra52f716b417f4b47"/>
    <p:sldId xmlns:r="http://schemas.openxmlformats.org/officeDocument/2006/relationships" id="257" r:id="Rd93ad5ec434846c0"/>
    <p:sldId xmlns:r="http://schemas.openxmlformats.org/officeDocument/2006/relationships" id="258" r:id="Rd00e1db04cbe4490"/>
    <p:sldId xmlns:r="http://schemas.openxmlformats.org/officeDocument/2006/relationships" id="259" r:id="Rd607e918654546c6"/>
    <p:sldId xmlns:r="http://schemas.openxmlformats.org/officeDocument/2006/relationships" id="260" r:id="Rcaa4c3b03a1e41b4"/>
    <p:sldId xmlns:r="http://schemas.openxmlformats.org/officeDocument/2006/relationships" id="261" r:id="Ra592e09c0fbe47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63ad735c2848a9" /><Relationship Type="http://schemas.openxmlformats.org/officeDocument/2006/relationships/slide" Target="/ppt/slides/slide1.xml" Id="Ra52f716b417f4b47" /><Relationship Type="http://schemas.openxmlformats.org/officeDocument/2006/relationships/slide" Target="/ppt/slides/slide2.xml" Id="Rd93ad5ec434846c0" /><Relationship Type="http://schemas.openxmlformats.org/officeDocument/2006/relationships/slide" Target="/ppt/slides/slide3.xml" Id="Rd00e1db04cbe4490" /><Relationship Type="http://schemas.openxmlformats.org/officeDocument/2006/relationships/slide" Target="/ppt/slides/slide4.xml" Id="Rd607e918654546c6" /><Relationship Type="http://schemas.openxmlformats.org/officeDocument/2006/relationships/slide" Target="/ppt/slides/slide5.xml" Id="Rcaa4c3b03a1e41b4" /><Relationship Type="http://schemas.openxmlformats.org/officeDocument/2006/relationships/slide" Target="/ppt/slides/slide6.xml" Id="Ra592e09c0fbe47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16c4617f6d4f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1691905b04b66" /><Relationship Type="http://schemas.openxmlformats.org/officeDocument/2006/relationships/theme" Target="/ppt/slideMasters/theme/theme1.xml" Id="R0123aea27db044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f1691905b04b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ca8b08e3f4e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ac731ced04e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386a6037b43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495c3dd544a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26f24f10b4f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805a9768440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BEKA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Trosterudveien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14 24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989 075 853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BEKA HOLDING AS</a:t>
            </a:r>
          </a:p>
        </p:txBody>
      </p:sp>
    </p:spTree>
  </p:cSld>
  <p:clrMapOvr>
    <a:masterClrMapping xmlns:a="http://schemas.openxmlformats.org/drawingml/2006/main"/>
  </p:clrMapOvr>
</p:sld>
</file>