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27b25fb00749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23101602934809"/>
  </p:sldMasterIdLst>
  <p:sldIdLst>
    <p:sldId xmlns:r="http://schemas.openxmlformats.org/officeDocument/2006/relationships" id="256" r:id="R1ee16a7b4c97438f"/>
    <p:sldId xmlns:r="http://schemas.openxmlformats.org/officeDocument/2006/relationships" id="257" r:id="Reb1966c25586425c"/>
    <p:sldId xmlns:r="http://schemas.openxmlformats.org/officeDocument/2006/relationships" id="258" r:id="Ra1c40b9e500c4640"/>
    <p:sldId xmlns:r="http://schemas.openxmlformats.org/officeDocument/2006/relationships" id="259" r:id="R702c643415324865"/>
    <p:sldId xmlns:r="http://schemas.openxmlformats.org/officeDocument/2006/relationships" id="260" r:id="R7e40b134f4484355"/>
    <p:sldId xmlns:r="http://schemas.openxmlformats.org/officeDocument/2006/relationships" id="261" r:id="R38f98ec26eca419c"/>
    <p:sldId xmlns:r="http://schemas.openxmlformats.org/officeDocument/2006/relationships" id="262" r:id="R381be65ea9d449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23101602934809" /><Relationship Type="http://schemas.openxmlformats.org/officeDocument/2006/relationships/slide" Target="/ppt/slides/slide1.xml" Id="R1ee16a7b4c97438f" /><Relationship Type="http://schemas.openxmlformats.org/officeDocument/2006/relationships/slide" Target="/ppt/slides/slide2.xml" Id="Reb1966c25586425c" /><Relationship Type="http://schemas.openxmlformats.org/officeDocument/2006/relationships/slide" Target="/ppt/slides/slide3.xml" Id="Ra1c40b9e500c4640" /><Relationship Type="http://schemas.openxmlformats.org/officeDocument/2006/relationships/slide" Target="/ppt/slides/slide4.xml" Id="R702c643415324865" /><Relationship Type="http://schemas.openxmlformats.org/officeDocument/2006/relationships/slide" Target="/ppt/slides/slide5.xml" Id="R7e40b134f4484355" /><Relationship Type="http://schemas.openxmlformats.org/officeDocument/2006/relationships/slide" Target="/ppt/slides/slide6.xml" Id="R38f98ec26eca419c" /><Relationship Type="http://schemas.openxmlformats.org/officeDocument/2006/relationships/slide" Target="/ppt/slides/slide7.xml" Id="R381be65ea9d449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62eda2bf343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e5b2fe1624847" /><Relationship Type="http://schemas.openxmlformats.org/officeDocument/2006/relationships/theme" Target="/ppt/slideMasters/theme/theme1.xml" Id="R78634477eb0f48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5e5b2fe16248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a847d16ea4a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78cac20d348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9de37cba04f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8c04a56e748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9403fb30242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df317899b44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1efdee2bf4d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6 248 801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47 013 528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54 443 375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MISKATONIC HOLDING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SKONNERT HOLDING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GJERSØE BERIT M. DALMAN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MATHIESEN KARIN BIRGITTA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Trosterudveien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24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989 075 853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