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a872c8c5ac45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a34c525f744a4c"/>
  </p:sldMasterIdLst>
  <p:sldIdLst>
    <p:sldId xmlns:r="http://schemas.openxmlformats.org/officeDocument/2006/relationships" id="256" r:id="R1c86211ba617479b"/>
    <p:sldId xmlns:r="http://schemas.openxmlformats.org/officeDocument/2006/relationships" id="257" r:id="R9d19012a78ca475d"/>
    <p:sldId xmlns:r="http://schemas.openxmlformats.org/officeDocument/2006/relationships" id="258" r:id="Rfc825b7cbfce46dc"/>
    <p:sldId xmlns:r="http://schemas.openxmlformats.org/officeDocument/2006/relationships" id="259" r:id="Rfaae80ab15d54ab0"/>
    <p:sldId xmlns:r="http://schemas.openxmlformats.org/officeDocument/2006/relationships" id="260" r:id="Radc3ed671ff7445d"/>
    <p:sldId xmlns:r="http://schemas.openxmlformats.org/officeDocument/2006/relationships" id="261" r:id="Re516df60af724f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a34c525f744a4c" /><Relationship Type="http://schemas.openxmlformats.org/officeDocument/2006/relationships/slide" Target="/ppt/slides/slide1.xml" Id="R1c86211ba617479b" /><Relationship Type="http://schemas.openxmlformats.org/officeDocument/2006/relationships/slide" Target="/ppt/slides/slide2.xml" Id="R9d19012a78ca475d" /><Relationship Type="http://schemas.openxmlformats.org/officeDocument/2006/relationships/slide" Target="/ppt/slides/slide3.xml" Id="Rfc825b7cbfce46dc" /><Relationship Type="http://schemas.openxmlformats.org/officeDocument/2006/relationships/slide" Target="/ppt/slides/slide4.xml" Id="Rfaae80ab15d54ab0" /><Relationship Type="http://schemas.openxmlformats.org/officeDocument/2006/relationships/slide" Target="/ppt/slides/slide5.xml" Id="Radc3ed671ff7445d" /><Relationship Type="http://schemas.openxmlformats.org/officeDocument/2006/relationships/slide" Target="/ppt/slides/slide6.xml" Id="Re516df60af724f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4565d60dc244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82b6392814520" /><Relationship Type="http://schemas.openxmlformats.org/officeDocument/2006/relationships/theme" Target="/ppt/slideMasters/theme/theme1.xml" Id="R32bdfa2a6e1149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582b63928145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526d9d7b54c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1496659ad46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da32a522742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b1b113a5744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b626256fb40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48ffb522140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FANT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989 077 406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 INVEST AS</a:t>
            </a:r>
          </a:p>
        </p:txBody>
      </p:sp>
    </p:spTree>
  </p:cSld>
  <p:clrMapOvr>
    <a:masterClrMapping xmlns:a="http://schemas.openxmlformats.org/drawingml/2006/main"/>
  </p:clrMapOvr>
</p:sld>
</file>