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32e82667a040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27f134abf94346"/>
  </p:sldMasterIdLst>
  <p:sldIdLst>
    <p:sldId xmlns:r="http://schemas.openxmlformats.org/officeDocument/2006/relationships" id="256" r:id="R70b9a842df024cea"/>
    <p:sldId xmlns:r="http://schemas.openxmlformats.org/officeDocument/2006/relationships" id="257" r:id="Rbff284e8f33c486e"/>
    <p:sldId xmlns:r="http://schemas.openxmlformats.org/officeDocument/2006/relationships" id="258" r:id="R2fe99daaabc14555"/>
    <p:sldId xmlns:r="http://schemas.openxmlformats.org/officeDocument/2006/relationships" id="259" r:id="R5dd2b41263db4d07"/>
    <p:sldId xmlns:r="http://schemas.openxmlformats.org/officeDocument/2006/relationships" id="260" r:id="Rd79fab327fb1449b"/>
    <p:sldId xmlns:r="http://schemas.openxmlformats.org/officeDocument/2006/relationships" id="261" r:id="Rea834f64ffec4399"/>
    <p:sldId xmlns:r="http://schemas.openxmlformats.org/officeDocument/2006/relationships" id="262" r:id="R4720d9e0e6ae44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7f134abf94346" /><Relationship Type="http://schemas.openxmlformats.org/officeDocument/2006/relationships/slide" Target="/ppt/slides/slide1.xml" Id="R70b9a842df024cea" /><Relationship Type="http://schemas.openxmlformats.org/officeDocument/2006/relationships/slide" Target="/ppt/slides/slide2.xml" Id="Rbff284e8f33c486e" /><Relationship Type="http://schemas.openxmlformats.org/officeDocument/2006/relationships/slide" Target="/ppt/slides/slide3.xml" Id="R2fe99daaabc14555" /><Relationship Type="http://schemas.openxmlformats.org/officeDocument/2006/relationships/slide" Target="/ppt/slides/slide4.xml" Id="R5dd2b41263db4d07" /><Relationship Type="http://schemas.openxmlformats.org/officeDocument/2006/relationships/slide" Target="/ppt/slides/slide5.xml" Id="Rd79fab327fb1449b" /><Relationship Type="http://schemas.openxmlformats.org/officeDocument/2006/relationships/slide" Target="/ppt/slides/slide6.xml" Id="Rea834f64ffec4399" /><Relationship Type="http://schemas.openxmlformats.org/officeDocument/2006/relationships/slide" Target="/ppt/slides/slide7.xml" Id="R4720d9e0e6ae44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40979c13a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fdc9c21144814" /><Relationship Type="http://schemas.openxmlformats.org/officeDocument/2006/relationships/theme" Target="/ppt/slideMasters/theme/theme1.xml" Id="R22cb2735c9bf41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fdc9c2114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1b78442834b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a3ca52848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436da7207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716c83b074e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487fd95ec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23db9ce95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203d8ca63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28 934 632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21 718 801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21 955 146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59 087 182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79 407 830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TROND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LEJA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LENE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