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810e5ade5941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bb42f35ab246ce"/>
  </p:sldMasterIdLst>
  <p:sldIdLst>
    <p:sldId xmlns:r="http://schemas.openxmlformats.org/officeDocument/2006/relationships" id="256" r:id="R32423be1423d4574"/>
    <p:sldId xmlns:r="http://schemas.openxmlformats.org/officeDocument/2006/relationships" id="257" r:id="Rde1e18f67a444971"/>
    <p:sldId xmlns:r="http://schemas.openxmlformats.org/officeDocument/2006/relationships" id="258" r:id="R6a604211c6a54f0b"/>
    <p:sldId xmlns:r="http://schemas.openxmlformats.org/officeDocument/2006/relationships" id="259" r:id="Rea27270061284f61"/>
    <p:sldId xmlns:r="http://schemas.openxmlformats.org/officeDocument/2006/relationships" id="260" r:id="R9c584b2bec854f2e"/>
    <p:sldId xmlns:r="http://schemas.openxmlformats.org/officeDocument/2006/relationships" id="261" r:id="R07464715567b46f2"/>
    <p:sldId xmlns:r="http://schemas.openxmlformats.org/officeDocument/2006/relationships" id="262" r:id="R30d0dbf942c041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bb42f35ab246ce" /><Relationship Type="http://schemas.openxmlformats.org/officeDocument/2006/relationships/slide" Target="/ppt/slides/slide1.xml" Id="R32423be1423d4574" /><Relationship Type="http://schemas.openxmlformats.org/officeDocument/2006/relationships/slide" Target="/ppt/slides/slide2.xml" Id="Rde1e18f67a444971" /><Relationship Type="http://schemas.openxmlformats.org/officeDocument/2006/relationships/slide" Target="/ppt/slides/slide3.xml" Id="R6a604211c6a54f0b" /><Relationship Type="http://schemas.openxmlformats.org/officeDocument/2006/relationships/slide" Target="/ppt/slides/slide4.xml" Id="Rea27270061284f61" /><Relationship Type="http://schemas.openxmlformats.org/officeDocument/2006/relationships/slide" Target="/ppt/slides/slide5.xml" Id="R9c584b2bec854f2e" /><Relationship Type="http://schemas.openxmlformats.org/officeDocument/2006/relationships/slide" Target="/ppt/slides/slide6.xml" Id="R07464715567b46f2" /><Relationship Type="http://schemas.openxmlformats.org/officeDocument/2006/relationships/slide" Target="/ppt/slides/slide7.xml" Id="R30d0dbf942c041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75b51e16a845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dcde09fe44ee6" /><Relationship Type="http://schemas.openxmlformats.org/officeDocument/2006/relationships/theme" Target="/ppt/slideMasters/theme/theme1.xml" Id="R942a6cc4db4842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adcde09fe44e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a1f76cc9946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f040b526140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a195253f849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aaf034d1842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ab1c4eca14d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6c66266be43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29bcf4de54f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JANT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26 617 046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15 511 122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16 139 707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52 234 450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64 474 140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JAN TORE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JAN TORE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EMILA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GEIR TOMMIE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GJERT TORBEN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ILA YVONNE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989 082 604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