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b87d741a284d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1fc215a71e4758"/>
  </p:sldMasterIdLst>
  <p:sldIdLst>
    <p:sldId xmlns:r="http://schemas.openxmlformats.org/officeDocument/2006/relationships" id="256" r:id="R93aae1ad35a740dd"/>
    <p:sldId xmlns:r="http://schemas.openxmlformats.org/officeDocument/2006/relationships" id="257" r:id="R159c320e83144aa7"/>
    <p:sldId xmlns:r="http://schemas.openxmlformats.org/officeDocument/2006/relationships" id="258" r:id="R9e24459fee6642b7"/>
    <p:sldId xmlns:r="http://schemas.openxmlformats.org/officeDocument/2006/relationships" id="259" r:id="R2074285223be47eb"/>
    <p:sldId xmlns:r="http://schemas.openxmlformats.org/officeDocument/2006/relationships" id="260" r:id="R99c299032a054db9"/>
    <p:sldId xmlns:r="http://schemas.openxmlformats.org/officeDocument/2006/relationships" id="261" r:id="R92149e0ff28a4e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1fc215a71e4758" /><Relationship Type="http://schemas.openxmlformats.org/officeDocument/2006/relationships/slide" Target="/ppt/slides/slide1.xml" Id="R93aae1ad35a740dd" /><Relationship Type="http://schemas.openxmlformats.org/officeDocument/2006/relationships/slide" Target="/ppt/slides/slide2.xml" Id="R159c320e83144aa7" /><Relationship Type="http://schemas.openxmlformats.org/officeDocument/2006/relationships/slide" Target="/ppt/slides/slide3.xml" Id="R9e24459fee6642b7" /><Relationship Type="http://schemas.openxmlformats.org/officeDocument/2006/relationships/slide" Target="/ppt/slides/slide4.xml" Id="R2074285223be47eb" /><Relationship Type="http://schemas.openxmlformats.org/officeDocument/2006/relationships/slide" Target="/ppt/slides/slide5.xml" Id="R99c299032a054db9" /><Relationship Type="http://schemas.openxmlformats.org/officeDocument/2006/relationships/slide" Target="/ppt/slides/slide6.xml" Id="R92149e0ff28a4e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614b1746e348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9fd0a6dbe40f2" /><Relationship Type="http://schemas.openxmlformats.org/officeDocument/2006/relationships/theme" Target="/ppt/slideMasters/theme/theme1.xml" Id="Rfc228457b98c4e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a9fd0a6dbe40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e2bf34a7547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d962aa8b94d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d8905ee1841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c6fec389640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7c0fd2cdb4f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718d36d5440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Bauneveien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4328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989 088 548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HØSE AS</a:t>
            </a:r>
          </a:p>
        </p:txBody>
      </p:sp>
    </p:spTree>
  </p:cSld>
  <p:clrMapOvr>
    <a:masterClrMapping xmlns:a="http://schemas.openxmlformats.org/drawingml/2006/main"/>
  </p:clrMapOvr>
</p:sld>
</file>