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8f06414e2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720223e0c4ce4"/>
  </p:sldMasterIdLst>
  <p:sldIdLst>
    <p:sldId xmlns:r="http://schemas.openxmlformats.org/officeDocument/2006/relationships" id="256" r:id="Rc08d4ffc2be644ef"/>
    <p:sldId xmlns:r="http://schemas.openxmlformats.org/officeDocument/2006/relationships" id="257" r:id="Rb7e5a78a79e04017"/>
    <p:sldId xmlns:r="http://schemas.openxmlformats.org/officeDocument/2006/relationships" id="258" r:id="Re2d81f3814a84659"/>
    <p:sldId xmlns:r="http://schemas.openxmlformats.org/officeDocument/2006/relationships" id="259" r:id="R0d77d306714d4ee9"/>
    <p:sldId xmlns:r="http://schemas.openxmlformats.org/officeDocument/2006/relationships" id="260" r:id="Rc80806c0f35f434f"/>
    <p:sldId xmlns:r="http://schemas.openxmlformats.org/officeDocument/2006/relationships" id="261" r:id="Rb0b8c70653ec4710"/>
    <p:sldId xmlns:r="http://schemas.openxmlformats.org/officeDocument/2006/relationships" id="262" r:id="R6d3fa9af10e1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720223e0c4ce4" /><Relationship Type="http://schemas.openxmlformats.org/officeDocument/2006/relationships/slide" Target="/ppt/slides/slide1.xml" Id="Rc08d4ffc2be644ef" /><Relationship Type="http://schemas.openxmlformats.org/officeDocument/2006/relationships/slide" Target="/ppt/slides/slide2.xml" Id="Rb7e5a78a79e04017" /><Relationship Type="http://schemas.openxmlformats.org/officeDocument/2006/relationships/slide" Target="/ppt/slides/slide3.xml" Id="Re2d81f3814a84659" /><Relationship Type="http://schemas.openxmlformats.org/officeDocument/2006/relationships/slide" Target="/ppt/slides/slide4.xml" Id="R0d77d306714d4ee9" /><Relationship Type="http://schemas.openxmlformats.org/officeDocument/2006/relationships/slide" Target="/ppt/slides/slide5.xml" Id="Rc80806c0f35f434f" /><Relationship Type="http://schemas.openxmlformats.org/officeDocument/2006/relationships/slide" Target="/ppt/slides/slide6.xml" Id="Rb0b8c70653ec4710" /><Relationship Type="http://schemas.openxmlformats.org/officeDocument/2006/relationships/slide" Target="/ppt/slides/slide7.xml" Id="R6d3fa9af10e1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58c174b96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347822e6541ec" /><Relationship Type="http://schemas.openxmlformats.org/officeDocument/2006/relationships/theme" Target="/ppt/slideMasters/theme/theme1.xml" Id="Rb5ebb3083494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347822e65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c3bc780d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3eaaccb85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98959e9e7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220412d3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c4b1423f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f1a96bee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d16ba1d86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FLORAVEIEN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41 383 530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41 759 071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ARNE BJØRN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EVA MARIE K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