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43321f2c8224cd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33c117d659f4d3d"/>
  </p:sldMasterIdLst>
  <p:sldIdLst>
    <p:sldId xmlns:r="http://schemas.openxmlformats.org/officeDocument/2006/relationships" id="256" r:id="R0bdf5ae15eec4a32"/>
    <p:sldId xmlns:r="http://schemas.openxmlformats.org/officeDocument/2006/relationships" id="257" r:id="Rcd0432b38bec45aa"/>
    <p:sldId xmlns:r="http://schemas.openxmlformats.org/officeDocument/2006/relationships" id="258" r:id="R445a3f21a36c49fd"/>
    <p:sldId xmlns:r="http://schemas.openxmlformats.org/officeDocument/2006/relationships" id="259" r:id="R933553f185c0482f"/>
    <p:sldId xmlns:r="http://schemas.openxmlformats.org/officeDocument/2006/relationships" id="260" r:id="Rd446b41aab5f496c"/>
    <p:sldId xmlns:r="http://schemas.openxmlformats.org/officeDocument/2006/relationships" id="261" r:id="Rfc73357bfbef460d"/>
    <p:sldId xmlns:r="http://schemas.openxmlformats.org/officeDocument/2006/relationships" id="262" r:id="R63059b810c12477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33c117d659f4d3d" /><Relationship Type="http://schemas.openxmlformats.org/officeDocument/2006/relationships/slide" Target="/ppt/slides/slide1.xml" Id="R0bdf5ae15eec4a32" /><Relationship Type="http://schemas.openxmlformats.org/officeDocument/2006/relationships/slide" Target="/ppt/slides/slide2.xml" Id="Rcd0432b38bec45aa" /><Relationship Type="http://schemas.openxmlformats.org/officeDocument/2006/relationships/slide" Target="/ppt/slides/slide3.xml" Id="R445a3f21a36c49fd" /><Relationship Type="http://schemas.openxmlformats.org/officeDocument/2006/relationships/slide" Target="/ppt/slides/slide4.xml" Id="R933553f185c0482f" /><Relationship Type="http://schemas.openxmlformats.org/officeDocument/2006/relationships/slide" Target="/ppt/slides/slide5.xml" Id="Rd446b41aab5f496c" /><Relationship Type="http://schemas.openxmlformats.org/officeDocument/2006/relationships/slide" Target="/ppt/slides/slide6.xml" Id="Rfc73357bfbef460d" /><Relationship Type="http://schemas.openxmlformats.org/officeDocument/2006/relationships/slide" Target="/ppt/slides/slide7.xml" Id="R63059b810c12477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9d00169653f45b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5c6397c3e0495c" /><Relationship Type="http://schemas.openxmlformats.org/officeDocument/2006/relationships/theme" Target="/ppt/slideMasters/theme/theme1.xml" Id="Rf466aea2dd3f4aa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75c6397c3e0495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111d5808fc4a1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0b38a0435e4b7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db4114f9af4d5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d9db939a744b4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c79d45037c481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bc0f3ccfcd454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79f6ecaa434a4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BRIF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BRIF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BRIF AS ble etablert [år] og holder til i Sandvika.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BRIF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BRIF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BRIF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−104 375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911 537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21 001 935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28 149 152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BRIF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BRITT RØHNE FIGENBAUM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BRIF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Sandviksveien 163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1337 Sandvika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67 52 16 90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af@jhr.as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989 092 103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BRIF AS</a:t>
            </a:r>
          </a:p>
        </p:txBody>
      </p:sp>
    </p:spTree>
  </p:cSld>
  <p:clrMapOvr>
    <a:masterClrMapping xmlns:a="http://schemas.openxmlformats.org/drawingml/2006/main"/>
  </p:clrMapOvr>
</p:sld>
</file>