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dd7b95fc9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7724618c14349"/>
  </p:sldMasterIdLst>
  <p:sldIdLst>
    <p:sldId xmlns:r="http://schemas.openxmlformats.org/officeDocument/2006/relationships" id="256" r:id="R8a116be4b9454fcc"/>
    <p:sldId xmlns:r="http://schemas.openxmlformats.org/officeDocument/2006/relationships" id="257" r:id="Re93f971d764c4c0f"/>
    <p:sldId xmlns:r="http://schemas.openxmlformats.org/officeDocument/2006/relationships" id="258" r:id="Rca3973d55a2946a9"/>
    <p:sldId xmlns:r="http://schemas.openxmlformats.org/officeDocument/2006/relationships" id="259" r:id="R3ab333d380624140"/>
    <p:sldId xmlns:r="http://schemas.openxmlformats.org/officeDocument/2006/relationships" id="260" r:id="Rcd3c0e750937468c"/>
    <p:sldId xmlns:r="http://schemas.openxmlformats.org/officeDocument/2006/relationships" id="261" r:id="R898337007fae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7724618c14349" /><Relationship Type="http://schemas.openxmlformats.org/officeDocument/2006/relationships/slide" Target="/ppt/slides/slide1.xml" Id="R8a116be4b9454fcc" /><Relationship Type="http://schemas.openxmlformats.org/officeDocument/2006/relationships/slide" Target="/ppt/slides/slide2.xml" Id="Re93f971d764c4c0f" /><Relationship Type="http://schemas.openxmlformats.org/officeDocument/2006/relationships/slide" Target="/ppt/slides/slide3.xml" Id="Rca3973d55a2946a9" /><Relationship Type="http://schemas.openxmlformats.org/officeDocument/2006/relationships/slide" Target="/ppt/slides/slide4.xml" Id="R3ab333d380624140" /><Relationship Type="http://schemas.openxmlformats.org/officeDocument/2006/relationships/slide" Target="/ppt/slides/slide5.xml" Id="Rcd3c0e750937468c" /><Relationship Type="http://schemas.openxmlformats.org/officeDocument/2006/relationships/slide" Target="/ppt/slides/slide6.xml" Id="R898337007fae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e716250d7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e1e40a7a54044" /><Relationship Type="http://schemas.openxmlformats.org/officeDocument/2006/relationships/theme" Target="/ppt/slideMasters/theme/theme1.xml" Id="Rb8f6e1693b43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e1e40a7a5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437f6705a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78e9877ff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e94481a07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c9cf124d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8f72f1a784d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bc1ab5b3a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15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