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1e34bd453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80e706ab747a3"/>
  </p:sldMasterIdLst>
  <p:sldIdLst>
    <p:sldId xmlns:r="http://schemas.openxmlformats.org/officeDocument/2006/relationships" id="256" r:id="R7b36ed5877c7412e"/>
    <p:sldId xmlns:r="http://schemas.openxmlformats.org/officeDocument/2006/relationships" id="257" r:id="Rcfdb211afc054006"/>
    <p:sldId xmlns:r="http://schemas.openxmlformats.org/officeDocument/2006/relationships" id="258" r:id="R92fea6180a374255"/>
    <p:sldId xmlns:r="http://schemas.openxmlformats.org/officeDocument/2006/relationships" id="259" r:id="R84a6da4b98e5453c"/>
    <p:sldId xmlns:r="http://schemas.openxmlformats.org/officeDocument/2006/relationships" id="260" r:id="Rd6169abb45aa46b4"/>
    <p:sldId xmlns:r="http://schemas.openxmlformats.org/officeDocument/2006/relationships" id="261" r:id="Rd430eed3dc0e4ca0"/>
    <p:sldId xmlns:r="http://schemas.openxmlformats.org/officeDocument/2006/relationships" id="262" r:id="R6615c1fb7e1d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80e706ab747a3" /><Relationship Type="http://schemas.openxmlformats.org/officeDocument/2006/relationships/slide" Target="/ppt/slides/slide1.xml" Id="R7b36ed5877c7412e" /><Relationship Type="http://schemas.openxmlformats.org/officeDocument/2006/relationships/slide" Target="/ppt/slides/slide2.xml" Id="Rcfdb211afc054006" /><Relationship Type="http://schemas.openxmlformats.org/officeDocument/2006/relationships/slide" Target="/ppt/slides/slide3.xml" Id="R92fea6180a374255" /><Relationship Type="http://schemas.openxmlformats.org/officeDocument/2006/relationships/slide" Target="/ppt/slides/slide4.xml" Id="R84a6da4b98e5453c" /><Relationship Type="http://schemas.openxmlformats.org/officeDocument/2006/relationships/slide" Target="/ppt/slides/slide5.xml" Id="Rd6169abb45aa46b4" /><Relationship Type="http://schemas.openxmlformats.org/officeDocument/2006/relationships/slide" Target="/ppt/slides/slide6.xml" Id="Rd430eed3dc0e4ca0" /><Relationship Type="http://schemas.openxmlformats.org/officeDocument/2006/relationships/slide" Target="/ppt/slides/slide7.xml" Id="R6615c1fb7e1d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9f85f0f7a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e4d7f79774c3d" /><Relationship Type="http://schemas.openxmlformats.org/officeDocument/2006/relationships/theme" Target="/ppt/slideMasters/theme/theme1.xml" Id="R5ef0edcf8edd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e4d7f7977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adc7c931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87eeb6bd4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23d47922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9f12a5c7a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c9987b13c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f0486f688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6bec221fb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