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bfceb3fb2b49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e58c3d43444183"/>
  </p:sldMasterIdLst>
  <p:sldIdLst>
    <p:sldId xmlns:r="http://schemas.openxmlformats.org/officeDocument/2006/relationships" id="256" r:id="Ra94e6e56ec534c31"/>
    <p:sldId xmlns:r="http://schemas.openxmlformats.org/officeDocument/2006/relationships" id="257" r:id="Rd64cc0b8d52747e7"/>
    <p:sldId xmlns:r="http://schemas.openxmlformats.org/officeDocument/2006/relationships" id="258" r:id="R93efe25cad804372"/>
    <p:sldId xmlns:r="http://schemas.openxmlformats.org/officeDocument/2006/relationships" id="259" r:id="Radcdaf7b2b274e58"/>
    <p:sldId xmlns:r="http://schemas.openxmlformats.org/officeDocument/2006/relationships" id="260" r:id="Re49ea850a8664c41"/>
    <p:sldId xmlns:r="http://schemas.openxmlformats.org/officeDocument/2006/relationships" id="261" r:id="R1137e0c8c947428f"/>
    <p:sldId xmlns:r="http://schemas.openxmlformats.org/officeDocument/2006/relationships" id="262" r:id="R6d1b13cb39ff41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e58c3d43444183" /><Relationship Type="http://schemas.openxmlformats.org/officeDocument/2006/relationships/slide" Target="/ppt/slides/slide1.xml" Id="Ra94e6e56ec534c31" /><Relationship Type="http://schemas.openxmlformats.org/officeDocument/2006/relationships/slide" Target="/ppt/slides/slide2.xml" Id="Rd64cc0b8d52747e7" /><Relationship Type="http://schemas.openxmlformats.org/officeDocument/2006/relationships/slide" Target="/ppt/slides/slide3.xml" Id="R93efe25cad804372" /><Relationship Type="http://schemas.openxmlformats.org/officeDocument/2006/relationships/slide" Target="/ppt/slides/slide4.xml" Id="Radcdaf7b2b274e58" /><Relationship Type="http://schemas.openxmlformats.org/officeDocument/2006/relationships/slide" Target="/ppt/slides/slide5.xml" Id="Re49ea850a8664c41" /><Relationship Type="http://schemas.openxmlformats.org/officeDocument/2006/relationships/slide" Target="/ppt/slides/slide6.xml" Id="R1137e0c8c947428f" /><Relationship Type="http://schemas.openxmlformats.org/officeDocument/2006/relationships/slide" Target="/ppt/slides/slide7.xml" Id="R6d1b13cb39ff41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83ff4792c34a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1f9c5dfc474e73" /><Relationship Type="http://schemas.openxmlformats.org/officeDocument/2006/relationships/theme" Target="/ppt/slideMasters/theme/theme1.xml" Id="R510faf6a22c84e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1f9c5dfc474e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2537d410a24f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33803fbc94b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602c94c0242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7ac9b905b44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5abd7c658948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06cbca66ff4c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749eddd8548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MARSTIA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MARSTIA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MARSTIA INVEST AS ble etablert [år] og holder til i Blomsterdalen.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MARSTIA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MARSTIA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MARSTIA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−11 238 360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−111 783 082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4 675 647 051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4 826 581 430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MARSTIA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WESTLAKE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MOHN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MARSTIA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Ytrebygdsvegen 215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5258 Blomsterdalen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989 100 769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MARSTIA INVEST AS</a:t>
            </a:r>
          </a:p>
        </p:txBody>
      </p:sp>
    </p:spTree>
  </p:cSld>
  <p:clrMapOvr>
    <a:masterClrMapping xmlns:a="http://schemas.openxmlformats.org/drawingml/2006/main"/>
  </p:clrMapOvr>
</p:sld>
</file>