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3c46c26b4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a6fd5b85647f9"/>
  </p:sldMasterIdLst>
  <p:sldIdLst>
    <p:sldId xmlns:r="http://schemas.openxmlformats.org/officeDocument/2006/relationships" id="256" r:id="R9717228ebca4447c"/>
    <p:sldId xmlns:r="http://schemas.openxmlformats.org/officeDocument/2006/relationships" id="257" r:id="Ra70cad45a10541c7"/>
    <p:sldId xmlns:r="http://schemas.openxmlformats.org/officeDocument/2006/relationships" id="258" r:id="R96c0513d1c0342f3"/>
    <p:sldId xmlns:r="http://schemas.openxmlformats.org/officeDocument/2006/relationships" id="259" r:id="Rf821a1ed43d6445d"/>
    <p:sldId xmlns:r="http://schemas.openxmlformats.org/officeDocument/2006/relationships" id="260" r:id="Reaba0bb24c9d4281"/>
    <p:sldId xmlns:r="http://schemas.openxmlformats.org/officeDocument/2006/relationships" id="261" r:id="Reac9e8d2ed084943"/>
    <p:sldId xmlns:r="http://schemas.openxmlformats.org/officeDocument/2006/relationships" id="262" r:id="R6b2d11ad47fd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a6fd5b85647f9" /><Relationship Type="http://schemas.openxmlformats.org/officeDocument/2006/relationships/slide" Target="/ppt/slides/slide1.xml" Id="R9717228ebca4447c" /><Relationship Type="http://schemas.openxmlformats.org/officeDocument/2006/relationships/slide" Target="/ppt/slides/slide2.xml" Id="Ra70cad45a10541c7" /><Relationship Type="http://schemas.openxmlformats.org/officeDocument/2006/relationships/slide" Target="/ppt/slides/slide3.xml" Id="R96c0513d1c0342f3" /><Relationship Type="http://schemas.openxmlformats.org/officeDocument/2006/relationships/slide" Target="/ppt/slides/slide4.xml" Id="Rf821a1ed43d6445d" /><Relationship Type="http://schemas.openxmlformats.org/officeDocument/2006/relationships/slide" Target="/ppt/slides/slide5.xml" Id="Reaba0bb24c9d4281" /><Relationship Type="http://schemas.openxmlformats.org/officeDocument/2006/relationships/slide" Target="/ppt/slides/slide6.xml" Id="Reac9e8d2ed084943" /><Relationship Type="http://schemas.openxmlformats.org/officeDocument/2006/relationships/slide" Target="/ppt/slides/slide7.xml" Id="R6b2d11ad47fd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d41c235f7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7ab7a10324e5e" /><Relationship Type="http://schemas.openxmlformats.org/officeDocument/2006/relationships/theme" Target="/ppt/slideMasters/theme/theme1.xml" Id="Rd8407232737a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7ab7a1032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cb1895331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88aadf4cf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ee23e539342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41adb2d9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1f2587f9d47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4045461f6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7c9f2bdc7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RHB HOLDING AS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BAKLUND ROLF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Damebyen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