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9ae1060be54b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35ae84cc71478f"/>
  </p:sldMasterIdLst>
  <p:sldIdLst>
    <p:sldId xmlns:r="http://schemas.openxmlformats.org/officeDocument/2006/relationships" id="256" r:id="R0ac5bf1d442244c6"/>
    <p:sldId xmlns:r="http://schemas.openxmlformats.org/officeDocument/2006/relationships" id="257" r:id="R2fb49d212b5d4394"/>
    <p:sldId xmlns:r="http://schemas.openxmlformats.org/officeDocument/2006/relationships" id="258" r:id="R181a07e893c24a95"/>
    <p:sldId xmlns:r="http://schemas.openxmlformats.org/officeDocument/2006/relationships" id="259" r:id="R846de68283d84af4"/>
    <p:sldId xmlns:r="http://schemas.openxmlformats.org/officeDocument/2006/relationships" id="260" r:id="Rc95fd071e0c34c84"/>
    <p:sldId xmlns:r="http://schemas.openxmlformats.org/officeDocument/2006/relationships" id="261" r:id="R60b1fdd966764fe8"/>
    <p:sldId xmlns:r="http://schemas.openxmlformats.org/officeDocument/2006/relationships" id="262" r:id="R7a4b62269c0644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5ae84cc71478f" /><Relationship Type="http://schemas.openxmlformats.org/officeDocument/2006/relationships/slide" Target="/ppt/slides/slide1.xml" Id="R0ac5bf1d442244c6" /><Relationship Type="http://schemas.openxmlformats.org/officeDocument/2006/relationships/slide" Target="/ppt/slides/slide2.xml" Id="R2fb49d212b5d4394" /><Relationship Type="http://schemas.openxmlformats.org/officeDocument/2006/relationships/slide" Target="/ppt/slides/slide3.xml" Id="R181a07e893c24a95" /><Relationship Type="http://schemas.openxmlformats.org/officeDocument/2006/relationships/slide" Target="/ppt/slides/slide4.xml" Id="R846de68283d84af4" /><Relationship Type="http://schemas.openxmlformats.org/officeDocument/2006/relationships/slide" Target="/ppt/slides/slide5.xml" Id="Rc95fd071e0c34c84" /><Relationship Type="http://schemas.openxmlformats.org/officeDocument/2006/relationships/slide" Target="/ppt/slides/slide6.xml" Id="R60b1fdd966764fe8" /><Relationship Type="http://schemas.openxmlformats.org/officeDocument/2006/relationships/slide" Target="/ppt/slides/slide7.xml" Id="R7a4b62269c0644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cf0e882b340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e007ddb4d403d" /><Relationship Type="http://schemas.openxmlformats.org/officeDocument/2006/relationships/theme" Target="/ppt/slideMasters/theme/theme1.xml" Id="Rc78e77b790d144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3e007ddb4d40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6da4204a946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af8cbfc644e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6b192097843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77d584f6a44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a98db0aa548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0cda2f6ce4f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ec667f08d43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VEIBY AKONTO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VEIBY AKONTO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51 176 268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6 172 411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5 519 791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12 080 996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28 358 095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32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vvapost@ecit.no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