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bb6dcefbb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1a9e9200948ce"/>
  </p:sldMasterIdLst>
  <p:sldIdLst>
    <p:sldId xmlns:r="http://schemas.openxmlformats.org/officeDocument/2006/relationships" id="256" r:id="Re569c9ed073747a9"/>
    <p:sldId xmlns:r="http://schemas.openxmlformats.org/officeDocument/2006/relationships" id="257" r:id="R5cf747514af3441a"/>
    <p:sldId xmlns:r="http://schemas.openxmlformats.org/officeDocument/2006/relationships" id="258" r:id="R11f5e0c00c6549cc"/>
    <p:sldId xmlns:r="http://schemas.openxmlformats.org/officeDocument/2006/relationships" id="259" r:id="R94cfbfaf65c5404b"/>
    <p:sldId xmlns:r="http://schemas.openxmlformats.org/officeDocument/2006/relationships" id="260" r:id="R140de41a8c7842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1a9e9200948ce" /><Relationship Type="http://schemas.openxmlformats.org/officeDocument/2006/relationships/slide" Target="/ppt/slides/slide1.xml" Id="Re569c9ed073747a9" /><Relationship Type="http://schemas.openxmlformats.org/officeDocument/2006/relationships/slide" Target="/ppt/slides/slide2.xml" Id="R5cf747514af3441a" /><Relationship Type="http://schemas.openxmlformats.org/officeDocument/2006/relationships/slide" Target="/ppt/slides/slide3.xml" Id="R11f5e0c00c6549cc" /><Relationship Type="http://schemas.openxmlformats.org/officeDocument/2006/relationships/slide" Target="/ppt/slides/slide4.xml" Id="R94cfbfaf65c5404b" /><Relationship Type="http://schemas.openxmlformats.org/officeDocument/2006/relationships/slide" Target="/ppt/slides/slide5.xml" Id="R140de41a8c7842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cccc59e584f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572ebae64530" /><Relationship Type="http://schemas.openxmlformats.org/officeDocument/2006/relationships/theme" Target="/ppt/slideMasters/theme/theme1.xml" Id="R4bf70e6cbd11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b572ebae645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0c9c0c1d9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b2346ed0d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fc3313167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9a055a88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4a8e0a75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METALL KJEMISKE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METALL KJEMISKE FAGFORENING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Fesil Rana Metall,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8601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55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klubbkontor.rm@fesil.no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