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16a9bec5f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3dcc199b04895"/>
  </p:sldMasterIdLst>
  <p:sldIdLst>
    <p:sldId xmlns:r="http://schemas.openxmlformats.org/officeDocument/2006/relationships" id="256" r:id="R836636bdb6434675"/>
    <p:sldId xmlns:r="http://schemas.openxmlformats.org/officeDocument/2006/relationships" id="257" r:id="R49a68d090cb74fdf"/>
    <p:sldId xmlns:r="http://schemas.openxmlformats.org/officeDocument/2006/relationships" id="258" r:id="R5f052fc391ee41ed"/>
    <p:sldId xmlns:r="http://schemas.openxmlformats.org/officeDocument/2006/relationships" id="259" r:id="R355d45384bf84f6c"/>
    <p:sldId xmlns:r="http://schemas.openxmlformats.org/officeDocument/2006/relationships" id="260" r:id="R3644725bca8b4864"/>
    <p:sldId xmlns:r="http://schemas.openxmlformats.org/officeDocument/2006/relationships" id="261" r:id="R36e7413daec94e65"/>
    <p:sldId xmlns:r="http://schemas.openxmlformats.org/officeDocument/2006/relationships" id="262" r:id="R07cd6c030c7d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3dcc199b04895" /><Relationship Type="http://schemas.openxmlformats.org/officeDocument/2006/relationships/slide" Target="/ppt/slides/slide1.xml" Id="R836636bdb6434675" /><Relationship Type="http://schemas.openxmlformats.org/officeDocument/2006/relationships/slide" Target="/ppt/slides/slide2.xml" Id="R49a68d090cb74fdf" /><Relationship Type="http://schemas.openxmlformats.org/officeDocument/2006/relationships/slide" Target="/ppt/slides/slide3.xml" Id="R5f052fc391ee41ed" /><Relationship Type="http://schemas.openxmlformats.org/officeDocument/2006/relationships/slide" Target="/ppt/slides/slide4.xml" Id="R355d45384bf84f6c" /><Relationship Type="http://schemas.openxmlformats.org/officeDocument/2006/relationships/slide" Target="/ppt/slides/slide5.xml" Id="R3644725bca8b4864" /><Relationship Type="http://schemas.openxmlformats.org/officeDocument/2006/relationships/slide" Target="/ppt/slides/slide6.xml" Id="R36e7413daec94e65" /><Relationship Type="http://schemas.openxmlformats.org/officeDocument/2006/relationships/slide" Target="/ppt/slides/slide7.xml" Id="R07cd6c030c7d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16d0e25fa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514b50ac47a1" /><Relationship Type="http://schemas.openxmlformats.org/officeDocument/2006/relationships/theme" Target="/ppt/slideMasters/theme/theme1.xml" Id="R62dbf241296c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3514b50ac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bc1d8d50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f6c4cca2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580d35b0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dd6d0a6d7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0eed3a62e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78e9a0d2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d8408f76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11 506 337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55 974 709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kri@iec-construction.no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