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23043b56d84c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5ff2a7439345e8"/>
  </p:sldMasterIdLst>
  <p:sldIdLst>
    <p:sldId xmlns:r="http://schemas.openxmlformats.org/officeDocument/2006/relationships" id="256" r:id="R7fbde5af5cda4793"/>
    <p:sldId xmlns:r="http://schemas.openxmlformats.org/officeDocument/2006/relationships" id="257" r:id="Rfa4378e805c642ab"/>
    <p:sldId xmlns:r="http://schemas.openxmlformats.org/officeDocument/2006/relationships" id="258" r:id="Rc941709e10b7463f"/>
    <p:sldId xmlns:r="http://schemas.openxmlformats.org/officeDocument/2006/relationships" id="259" r:id="R00d22128ea7e45ad"/>
    <p:sldId xmlns:r="http://schemas.openxmlformats.org/officeDocument/2006/relationships" id="260" r:id="R942845602dc04ec2"/>
    <p:sldId xmlns:r="http://schemas.openxmlformats.org/officeDocument/2006/relationships" id="261" r:id="R0615a58f31ee4ca6"/>
    <p:sldId xmlns:r="http://schemas.openxmlformats.org/officeDocument/2006/relationships" id="262" r:id="Rc710bf217ea641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5ff2a7439345e8" /><Relationship Type="http://schemas.openxmlformats.org/officeDocument/2006/relationships/slide" Target="/ppt/slides/slide1.xml" Id="R7fbde5af5cda4793" /><Relationship Type="http://schemas.openxmlformats.org/officeDocument/2006/relationships/slide" Target="/ppt/slides/slide2.xml" Id="Rfa4378e805c642ab" /><Relationship Type="http://schemas.openxmlformats.org/officeDocument/2006/relationships/slide" Target="/ppt/slides/slide3.xml" Id="Rc941709e10b7463f" /><Relationship Type="http://schemas.openxmlformats.org/officeDocument/2006/relationships/slide" Target="/ppt/slides/slide4.xml" Id="R00d22128ea7e45ad" /><Relationship Type="http://schemas.openxmlformats.org/officeDocument/2006/relationships/slide" Target="/ppt/slides/slide5.xml" Id="R942845602dc04ec2" /><Relationship Type="http://schemas.openxmlformats.org/officeDocument/2006/relationships/slide" Target="/ppt/slides/slide6.xml" Id="R0615a58f31ee4ca6" /><Relationship Type="http://schemas.openxmlformats.org/officeDocument/2006/relationships/slide" Target="/ppt/slides/slide7.xml" Id="Rc710bf217ea641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920f6a15f042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f6bdf279644696" /><Relationship Type="http://schemas.openxmlformats.org/officeDocument/2006/relationships/theme" Target="/ppt/slideMasters/theme/theme1.xml" Id="R26956fd9ef3b42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f6bdf2796446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12a62d1c9a46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2e66708ec848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047e08092a41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97b034ce804d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d1a801fcec4f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677a25cc8549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d3475282641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G.A.S.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G.A.S.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G.A.S. HOLDING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G.A.S.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G.A.S.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G.A.S.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2 894 972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30 892 407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32 558 196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G.A.S.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STEPANENKO GEIR ANTE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G.A.S.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Geir Ante Stepanenko, Sundgata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3510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989 135 848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G.A.S. HOLDING AS</a:t>
            </a:r>
          </a:p>
        </p:txBody>
      </p:sp>
    </p:spTree>
  </p:cSld>
  <p:clrMapOvr>
    <a:masterClrMapping xmlns:a="http://schemas.openxmlformats.org/drawingml/2006/main"/>
  </p:clrMapOvr>
</p:sld>
</file>