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4e2e0c5574a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7e2c739a54bc9"/>
  </p:sldMasterIdLst>
  <p:sldIdLst>
    <p:sldId xmlns:r="http://schemas.openxmlformats.org/officeDocument/2006/relationships" id="256" r:id="Rcbe84925ace94bc9"/>
    <p:sldId xmlns:r="http://schemas.openxmlformats.org/officeDocument/2006/relationships" id="257" r:id="R44f8df889e384101"/>
    <p:sldId xmlns:r="http://schemas.openxmlformats.org/officeDocument/2006/relationships" id="258" r:id="Rf542ec574d124da2"/>
    <p:sldId xmlns:r="http://schemas.openxmlformats.org/officeDocument/2006/relationships" id="259" r:id="R58c30bf22b874f05"/>
    <p:sldId xmlns:r="http://schemas.openxmlformats.org/officeDocument/2006/relationships" id="260" r:id="R72229a20f39042f2"/>
    <p:sldId xmlns:r="http://schemas.openxmlformats.org/officeDocument/2006/relationships" id="261" r:id="Ra8756eb840e349e6"/>
    <p:sldId xmlns:r="http://schemas.openxmlformats.org/officeDocument/2006/relationships" id="262" r:id="R911e58fe0eb5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7e2c739a54bc9" /><Relationship Type="http://schemas.openxmlformats.org/officeDocument/2006/relationships/slide" Target="/ppt/slides/slide1.xml" Id="Rcbe84925ace94bc9" /><Relationship Type="http://schemas.openxmlformats.org/officeDocument/2006/relationships/slide" Target="/ppt/slides/slide2.xml" Id="R44f8df889e384101" /><Relationship Type="http://schemas.openxmlformats.org/officeDocument/2006/relationships/slide" Target="/ppt/slides/slide3.xml" Id="Rf542ec574d124da2" /><Relationship Type="http://schemas.openxmlformats.org/officeDocument/2006/relationships/slide" Target="/ppt/slides/slide4.xml" Id="R58c30bf22b874f05" /><Relationship Type="http://schemas.openxmlformats.org/officeDocument/2006/relationships/slide" Target="/ppt/slides/slide5.xml" Id="R72229a20f39042f2" /><Relationship Type="http://schemas.openxmlformats.org/officeDocument/2006/relationships/slide" Target="/ppt/slides/slide6.xml" Id="Ra8756eb840e349e6" /><Relationship Type="http://schemas.openxmlformats.org/officeDocument/2006/relationships/slide" Target="/ppt/slides/slide7.xml" Id="R911e58fe0eb5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3fe189ab5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a08d43704f51" /><Relationship Type="http://schemas.openxmlformats.org/officeDocument/2006/relationships/theme" Target="/ppt/slideMasters/theme/theme1.xml" Id="Rc585af27c960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39a08d4370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b60e738f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4aee3d49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74de90cd34e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2f870021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50be6f17a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58fbc4f14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3615aba2e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LABERG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 Arne Håkon Laberg, Øvstetunsvegen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AHL HOLDING AS</a:t>
            </a:r>
          </a:p>
        </p:txBody>
      </p:sp>
    </p:spTree>
  </p:cSld>
  <p:clrMapOvr>
    <a:masterClrMapping xmlns:a="http://schemas.openxmlformats.org/drawingml/2006/main"/>
  </p:clrMapOvr>
</p:sld>
</file>