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c1e9613d4740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64348fb896472d"/>
  </p:sldMasterIdLst>
  <p:sldIdLst>
    <p:sldId xmlns:r="http://schemas.openxmlformats.org/officeDocument/2006/relationships" id="256" r:id="R7e6e04777b0b4edf"/>
    <p:sldId xmlns:r="http://schemas.openxmlformats.org/officeDocument/2006/relationships" id="257" r:id="R9e9509b326244d73"/>
    <p:sldId xmlns:r="http://schemas.openxmlformats.org/officeDocument/2006/relationships" id="258" r:id="R4d4c088d6e2d4d93"/>
    <p:sldId xmlns:r="http://schemas.openxmlformats.org/officeDocument/2006/relationships" id="259" r:id="R4eb845490e874ebe"/>
    <p:sldId xmlns:r="http://schemas.openxmlformats.org/officeDocument/2006/relationships" id="260" r:id="Rfed6eb12b45043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64348fb896472d" /><Relationship Type="http://schemas.openxmlformats.org/officeDocument/2006/relationships/slide" Target="/ppt/slides/slide1.xml" Id="R7e6e04777b0b4edf" /><Relationship Type="http://schemas.openxmlformats.org/officeDocument/2006/relationships/slide" Target="/ppt/slides/slide2.xml" Id="R9e9509b326244d73" /><Relationship Type="http://schemas.openxmlformats.org/officeDocument/2006/relationships/slide" Target="/ppt/slides/slide3.xml" Id="R4d4c088d6e2d4d93" /><Relationship Type="http://schemas.openxmlformats.org/officeDocument/2006/relationships/slide" Target="/ppt/slides/slide4.xml" Id="R4eb845490e874ebe" /><Relationship Type="http://schemas.openxmlformats.org/officeDocument/2006/relationships/slide" Target="/ppt/slides/slide5.xml" Id="Rfed6eb12b45043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59894eccf345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d2022a12794379" /><Relationship Type="http://schemas.openxmlformats.org/officeDocument/2006/relationships/theme" Target="/ppt/slideMasters/theme/theme1.xml" Id="R04100cc9244641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d2022a127943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f794a9e3de4c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fd6a7d367c4a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54821a343e4e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c6b882bf9946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f31e761b0740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TAAS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TAAS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TAAS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TAAS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TAAS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TAAS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989 149 113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TAAS INVEST AS</a:t>
            </a:r>
          </a:p>
        </p:txBody>
      </p:sp>
    </p:spTree>
  </p:cSld>
  <p:clrMapOvr>
    <a:masterClrMapping xmlns:a="http://schemas.openxmlformats.org/drawingml/2006/main"/>
  </p:clrMapOvr>
</p:sld>
</file>