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bb79296b6c4d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dc9d3bb70544f6"/>
  </p:sldMasterIdLst>
  <p:sldIdLst>
    <p:sldId xmlns:r="http://schemas.openxmlformats.org/officeDocument/2006/relationships" id="256" r:id="R9460a935036a4eee"/>
    <p:sldId xmlns:r="http://schemas.openxmlformats.org/officeDocument/2006/relationships" id="257" r:id="R72119d78ef3b4402"/>
    <p:sldId xmlns:r="http://schemas.openxmlformats.org/officeDocument/2006/relationships" id="258" r:id="R8d9f8f2e35e1414a"/>
    <p:sldId xmlns:r="http://schemas.openxmlformats.org/officeDocument/2006/relationships" id="259" r:id="R48c2bfcac47f430d"/>
    <p:sldId xmlns:r="http://schemas.openxmlformats.org/officeDocument/2006/relationships" id="260" r:id="R4ade55042e68478a"/>
    <p:sldId xmlns:r="http://schemas.openxmlformats.org/officeDocument/2006/relationships" id="261" r:id="R9582022e9f1d4edb"/>
    <p:sldId xmlns:r="http://schemas.openxmlformats.org/officeDocument/2006/relationships" id="262" r:id="Rf5268e01a1dd4f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c9d3bb70544f6" /><Relationship Type="http://schemas.openxmlformats.org/officeDocument/2006/relationships/slide" Target="/ppt/slides/slide1.xml" Id="R9460a935036a4eee" /><Relationship Type="http://schemas.openxmlformats.org/officeDocument/2006/relationships/slide" Target="/ppt/slides/slide2.xml" Id="R72119d78ef3b4402" /><Relationship Type="http://schemas.openxmlformats.org/officeDocument/2006/relationships/slide" Target="/ppt/slides/slide3.xml" Id="R8d9f8f2e35e1414a" /><Relationship Type="http://schemas.openxmlformats.org/officeDocument/2006/relationships/slide" Target="/ppt/slides/slide4.xml" Id="R48c2bfcac47f430d" /><Relationship Type="http://schemas.openxmlformats.org/officeDocument/2006/relationships/slide" Target="/ppt/slides/slide5.xml" Id="R4ade55042e68478a" /><Relationship Type="http://schemas.openxmlformats.org/officeDocument/2006/relationships/slide" Target="/ppt/slides/slide6.xml" Id="R9582022e9f1d4edb" /><Relationship Type="http://schemas.openxmlformats.org/officeDocument/2006/relationships/slide" Target="/ppt/slides/slide7.xml" Id="Rf5268e01a1dd4f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11970963cd49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5ab0f7b244215" /><Relationship Type="http://schemas.openxmlformats.org/officeDocument/2006/relationships/theme" Target="/ppt/slideMasters/theme/theme1.xml" Id="Rdd79dac7e0744e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85ab0f7b2442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1e9d0e37147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1093227fc48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152e8ded044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1dc85a6164b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d4fe6555044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0b25f70f445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94123d46f4e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TP-INVEST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TP-INVEST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2 618 573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10 143 201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10 372 682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989 156 187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TP-INVEST AS</a:t>
            </a:r>
          </a:p>
        </p:txBody>
      </p:sp>
    </p:spTree>
  </p:cSld>
  <p:clrMapOvr>
    <a:masterClrMapping xmlns:a="http://schemas.openxmlformats.org/drawingml/2006/main"/>
  </p:clrMapOvr>
</p:sld>
</file>