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27cc0abf2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7bccf61cf404b"/>
  </p:sldMasterIdLst>
  <p:sldIdLst>
    <p:sldId xmlns:r="http://schemas.openxmlformats.org/officeDocument/2006/relationships" id="256" r:id="R770e19dde20c4089"/>
    <p:sldId xmlns:r="http://schemas.openxmlformats.org/officeDocument/2006/relationships" id="257" r:id="Rfc5976ca779e4639"/>
    <p:sldId xmlns:r="http://schemas.openxmlformats.org/officeDocument/2006/relationships" id="258" r:id="Rbb59bc5b7b1c43af"/>
    <p:sldId xmlns:r="http://schemas.openxmlformats.org/officeDocument/2006/relationships" id="259" r:id="R6012ae6149f4464c"/>
    <p:sldId xmlns:r="http://schemas.openxmlformats.org/officeDocument/2006/relationships" id="260" r:id="R36dbd78bbac448ef"/>
    <p:sldId xmlns:r="http://schemas.openxmlformats.org/officeDocument/2006/relationships" id="261" r:id="R79de064dd5044f14"/>
    <p:sldId xmlns:r="http://schemas.openxmlformats.org/officeDocument/2006/relationships" id="262" r:id="Refe8b8c6d641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7bccf61cf404b" /><Relationship Type="http://schemas.openxmlformats.org/officeDocument/2006/relationships/slide" Target="/ppt/slides/slide1.xml" Id="R770e19dde20c4089" /><Relationship Type="http://schemas.openxmlformats.org/officeDocument/2006/relationships/slide" Target="/ppt/slides/slide2.xml" Id="Rfc5976ca779e4639" /><Relationship Type="http://schemas.openxmlformats.org/officeDocument/2006/relationships/slide" Target="/ppt/slides/slide3.xml" Id="Rbb59bc5b7b1c43af" /><Relationship Type="http://schemas.openxmlformats.org/officeDocument/2006/relationships/slide" Target="/ppt/slides/slide4.xml" Id="R6012ae6149f4464c" /><Relationship Type="http://schemas.openxmlformats.org/officeDocument/2006/relationships/slide" Target="/ppt/slides/slide5.xml" Id="R36dbd78bbac448ef" /><Relationship Type="http://schemas.openxmlformats.org/officeDocument/2006/relationships/slide" Target="/ppt/slides/slide6.xml" Id="R79de064dd5044f14" /><Relationship Type="http://schemas.openxmlformats.org/officeDocument/2006/relationships/slide" Target="/ppt/slides/slide7.xml" Id="Refe8b8c6d641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dbf138dae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12b8c6a2147ff" /><Relationship Type="http://schemas.openxmlformats.org/officeDocument/2006/relationships/theme" Target="/ppt/slideMasters/theme/theme1.xml" Id="R4a46d21494e142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12b8c6a21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73ea77524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c64569d5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0c96b752d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4eed28f89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546224a09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b98becf73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1bc08c39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