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387db94bd249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a3e58c13cf46fc"/>
  </p:sldMasterIdLst>
  <p:sldIdLst>
    <p:sldId xmlns:r="http://schemas.openxmlformats.org/officeDocument/2006/relationships" id="256" r:id="Rcc0019e73a5d4e04"/>
    <p:sldId xmlns:r="http://schemas.openxmlformats.org/officeDocument/2006/relationships" id="257" r:id="R8e4a525b333041f1"/>
    <p:sldId xmlns:r="http://schemas.openxmlformats.org/officeDocument/2006/relationships" id="258" r:id="R4895c86c71624c81"/>
    <p:sldId xmlns:r="http://schemas.openxmlformats.org/officeDocument/2006/relationships" id="259" r:id="R9670138d5bde4c31"/>
    <p:sldId xmlns:r="http://schemas.openxmlformats.org/officeDocument/2006/relationships" id="260" r:id="R544024d5ee5e4ef3"/>
    <p:sldId xmlns:r="http://schemas.openxmlformats.org/officeDocument/2006/relationships" id="261" r:id="R2cd9271d162f4d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a3e58c13cf46fc" /><Relationship Type="http://schemas.openxmlformats.org/officeDocument/2006/relationships/slide" Target="/ppt/slides/slide1.xml" Id="Rcc0019e73a5d4e04" /><Relationship Type="http://schemas.openxmlformats.org/officeDocument/2006/relationships/slide" Target="/ppt/slides/slide2.xml" Id="R8e4a525b333041f1" /><Relationship Type="http://schemas.openxmlformats.org/officeDocument/2006/relationships/slide" Target="/ppt/slides/slide3.xml" Id="R4895c86c71624c81" /><Relationship Type="http://schemas.openxmlformats.org/officeDocument/2006/relationships/slide" Target="/ppt/slides/slide4.xml" Id="R9670138d5bde4c31" /><Relationship Type="http://schemas.openxmlformats.org/officeDocument/2006/relationships/slide" Target="/ppt/slides/slide5.xml" Id="R544024d5ee5e4ef3" /><Relationship Type="http://schemas.openxmlformats.org/officeDocument/2006/relationships/slide" Target="/ppt/slides/slide6.xml" Id="R2cd9271d162f4d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3f482cae1e44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f599aa2d3444c" /><Relationship Type="http://schemas.openxmlformats.org/officeDocument/2006/relationships/theme" Target="/ppt/slideMasters/theme/theme1.xml" Id="R9c7f1bad96cf44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cf599aa2d344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6e5dfc3c34e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2357b43aa43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5f188118d4f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7abf86eea49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2f6fa90b340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8e0024f1a41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EIKSÅ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EIKSÅ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EIKSÅ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EIKSÅ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EIKSÅ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EIKSÅ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Persheia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4515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989 160 133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EIKSÅ INVEST AS</a:t>
            </a:r>
          </a:p>
        </p:txBody>
      </p:sp>
    </p:spTree>
  </p:cSld>
  <p:clrMapOvr>
    <a:masterClrMapping xmlns:a="http://schemas.openxmlformats.org/drawingml/2006/main"/>
  </p:clrMapOvr>
</p:sld>
</file>