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bbb110e8f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dfa592a0a443c"/>
  </p:sldMasterIdLst>
  <p:sldIdLst>
    <p:sldId xmlns:r="http://schemas.openxmlformats.org/officeDocument/2006/relationships" id="256" r:id="R168589c5964846ef"/>
    <p:sldId xmlns:r="http://schemas.openxmlformats.org/officeDocument/2006/relationships" id="257" r:id="R6526589c0df74f9c"/>
    <p:sldId xmlns:r="http://schemas.openxmlformats.org/officeDocument/2006/relationships" id="258" r:id="R3014ad9d95f84c99"/>
    <p:sldId xmlns:r="http://schemas.openxmlformats.org/officeDocument/2006/relationships" id="259" r:id="R1aa2a597f29b48a4"/>
    <p:sldId xmlns:r="http://schemas.openxmlformats.org/officeDocument/2006/relationships" id="260" r:id="R367ce49d70e64d2e"/>
    <p:sldId xmlns:r="http://schemas.openxmlformats.org/officeDocument/2006/relationships" id="261" r:id="R0ef07fc2dbe146e0"/>
    <p:sldId xmlns:r="http://schemas.openxmlformats.org/officeDocument/2006/relationships" id="262" r:id="Rd7bcb7617e6f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dfa592a0a443c" /><Relationship Type="http://schemas.openxmlformats.org/officeDocument/2006/relationships/slide" Target="/ppt/slides/slide1.xml" Id="R168589c5964846ef" /><Relationship Type="http://schemas.openxmlformats.org/officeDocument/2006/relationships/slide" Target="/ppt/slides/slide2.xml" Id="R6526589c0df74f9c" /><Relationship Type="http://schemas.openxmlformats.org/officeDocument/2006/relationships/slide" Target="/ppt/slides/slide3.xml" Id="R3014ad9d95f84c99" /><Relationship Type="http://schemas.openxmlformats.org/officeDocument/2006/relationships/slide" Target="/ppt/slides/slide4.xml" Id="R1aa2a597f29b48a4" /><Relationship Type="http://schemas.openxmlformats.org/officeDocument/2006/relationships/slide" Target="/ppt/slides/slide5.xml" Id="R367ce49d70e64d2e" /><Relationship Type="http://schemas.openxmlformats.org/officeDocument/2006/relationships/slide" Target="/ppt/slides/slide6.xml" Id="R0ef07fc2dbe146e0" /><Relationship Type="http://schemas.openxmlformats.org/officeDocument/2006/relationships/slide" Target="/ppt/slides/slide7.xml" Id="Rd7bcb7617e6f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d1d7472cf4b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91eafdcf4a62" /><Relationship Type="http://schemas.openxmlformats.org/officeDocument/2006/relationships/theme" Target="/ppt/slideMasters/theme/theme1.xml" Id="Rae0553e2c16d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791eafdcf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04d07095f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84b73d17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0c75fab0f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34c22b50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34856f3c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b8b73577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8a228fab9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13 660 341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70 963 056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ØYVIND ENDSJØ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SIV ELISABETH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TOM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