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c101df2d74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06d1be112490c"/>
  </p:sldMasterIdLst>
  <p:sldIdLst>
    <p:sldId xmlns:r="http://schemas.openxmlformats.org/officeDocument/2006/relationships" id="256" r:id="R307e23dc734547e5"/>
    <p:sldId xmlns:r="http://schemas.openxmlformats.org/officeDocument/2006/relationships" id="257" r:id="R22ec882ea6154286"/>
    <p:sldId xmlns:r="http://schemas.openxmlformats.org/officeDocument/2006/relationships" id="258" r:id="Rb7c13b29771c4ac9"/>
    <p:sldId xmlns:r="http://schemas.openxmlformats.org/officeDocument/2006/relationships" id="259" r:id="Raa90e28739234eba"/>
    <p:sldId xmlns:r="http://schemas.openxmlformats.org/officeDocument/2006/relationships" id="260" r:id="Rb71316e718e74530"/>
    <p:sldId xmlns:r="http://schemas.openxmlformats.org/officeDocument/2006/relationships" id="261" r:id="R16238132bd6a4819"/>
    <p:sldId xmlns:r="http://schemas.openxmlformats.org/officeDocument/2006/relationships" id="262" r:id="R7c12b0f64034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06d1be112490c" /><Relationship Type="http://schemas.openxmlformats.org/officeDocument/2006/relationships/slide" Target="/ppt/slides/slide1.xml" Id="R307e23dc734547e5" /><Relationship Type="http://schemas.openxmlformats.org/officeDocument/2006/relationships/slide" Target="/ppt/slides/slide2.xml" Id="R22ec882ea6154286" /><Relationship Type="http://schemas.openxmlformats.org/officeDocument/2006/relationships/slide" Target="/ppt/slides/slide3.xml" Id="Rb7c13b29771c4ac9" /><Relationship Type="http://schemas.openxmlformats.org/officeDocument/2006/relationships/slide" Target="/ppt/slides/slide4.xml" Id="Raa90e28739234eba" /><Relationship Type="http://schemas.openxmlformats.org/officeDocument/2006/relationships/slide" Target="/ppt/slides/slide5.xml" Id="Rb71316e718e74530" /><Relationship Type="http://schemas.openxmlformats.org/officeDocument/2006/relationships/slide" Target="/ppt/slides/slide6.xml" Id="R16238132bd6a4819" /><Relationship Type="http://schemas.openxmlformats.org/officeDocument/2006/relationships/slide" Target="/ppt/slides/slide7.xml" Id="R7c12b0f64034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2bd41c4c144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ac4634034b0f" /><Relationship Type="http://schemas.openxmlformats.org/officeDocument/2006/relationships/theme" Target="/ppt/slideMasters/theme/theme1.xml" Id="Re51520cc7d9c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2ac463403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03426d9aa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41246ef4c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40c5cfe44d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92299a0b41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f0fdf72c45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4471244b3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7588a0ffc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6 828 581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 TOM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