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85fb08701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b76e2e68c4aad"/>
  </p:sldMasterIdLst>
  <p:sldIdLst>
    <p:sldId xmlns:r="http://schemas.openxmlformats.org/officeDocument/2006/relationships" id="256" r:id="Rc37d8114f3d74bdb"/>
    <p:sldId xmlns:r="http://schemas.openxmlformats.org/officeDocument/2006/relationships" id="257" r:id="R08b103e05d944bb5"/>
    <p:sldId xmlns:r="http://schemas.openxmlformats.org/officeDocument/2006/relationships" id="258" r:id="Ra430bb4bf01f43ec"/>
    <p:sldId xmlns:r="http://schemas.openxmlformats.org/officeDocument/2006/relationships" id="259" r:id="Rbaf49ef92f064b70"/>
    <p:sldId xmlns:r="http://schemas.openxmlformats.org/officeDocument/2006/relationships" id="260" r:id="R40f4f61495cf42c8"/>
    <p:sldId xmlns:r="http://schemas.openxmlformats.org/officeDocument/2006/relationships" id="261" r:id="Ra6c97d3598544aec"/>
    <p:sldId xmlns:r="http://schemas.openxmlformats.org/officeDocument/2006/relationships" id="262" r:id="R8d13292d1d07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b76e2e68c4aad" /><Relationship Type="http://schemas.openxmlformats.org/officeDocument/2006/relationships/slide" Target="/ppt/slides/slide1.xml" Id="Rc37d8114f3d74bdb" /><Relationship Type="http://schemas.openxmlformats.org/officeDocument/2006/relationships/slide" Target="/ppt/slides/slide2.xml" Id="R08b103e05d944bb5" /><Relationship Type="http://schemas.openxmlformats.org/officeDocument/2006/relationships/slide" Target="/ppt/slides/slide3.xml" Id="Ra430bb4bf01f43ec" /><Relationship Type="http://schemas.openxmlformats.org/officeDocument/2006/relationships/slide" Target="/ppt/slides/slide4.xml" Id="Rbaf49ef92f064b70" /><Relationship Type="http://schemas.openxmlformats.org/officeDocument/2006/relationships/slide" Target="/ppt/slides/slide5.xml" Id="R40f4f61495cf42c8" /><Relationship Type="http://schemas.openxmlformats.org/officeDocument/2006/relationships/slide" Target="/ppt/slides/slide6.xml" Id="Ra6c97d3598544aec" /><Relationship Type="http://schemas.openxmlformats.org/officeDocument/2006/relationships/slide" Target="/ppt/slides/slide7.xml" Id="R8d13292d1d07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c4a67f64d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9761078884730" /><Relationship Type="http://schemas.openxmlformats.org/officeDocument/2006/relationships/theme" Target="/ppt/slideMasters/theme/theme1.xml" Id="Rb9f1e071f772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976107888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8ef1f3d12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cc689a4f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0a4f9eb9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57541b30e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c253aa8e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7ea9e78b2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fc3bbc3a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FORVALTNING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8 411 153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108 157 349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108 188 444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HEDVIG BRYN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FORVALTNING AS</a:t>
            </a:r>
          </a:p>
        </p:txBody>
      </p:sp>
    </p:spTree>
  </p:cSld>
  <p:clrMapOvr>
    <a:masterClrMapping xmlns:a="http://schemas.openxmlformats.org/drawingml/2006/main"/>
  </p:clrMapOvr>
</p:sld>
</file>