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256e6d715144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25c1a10ad4c86"/>
  </p:sldMasterIdLst>
  <p:sldIdLst>
    <p:sldId xmlns:r="http://schemas.openxmlformats.org/officeDocument/2006/relationships" id="256" r:id="R4c5155a49a674517"/>
    <p:sldId xmlns:r="http://schemas.openxmlformats.org/officeDocument/2006/relationships" id="257" r:id="Rac94bce4a6b3414a"/>
    <p:sldId xmlns:r="http://schemas.openxmlformats.org/officeDocument/2006/relationships" id="258" r:id="R39e4232be0ee424c"/>
    <p:sldId xmlns:r="http://schemas.openxmlformats.org/officeDocument/2006/relationships" id="259" r:id="Rb43611d01f5340d9"/>
    <p:sldId xmlns:r="http://schemas.openxmlformats.org/officeDocument/2006/relationships" id="260" r:id="R7612b1b4c5094e03"/>
    <p:sldId xmlns:r="http://schemas.openxmlformats.org/officeDocument/2006/relationships" id="261" r:id="R85d6f77e7bd8486a"/>
    <p:sldId xmlns:r="http://schemas.openxmlformats.org/officeDocument/2006/relationships" id="262" r:id="Rb90824fd90cb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25c1a10ad4c86" /><Relationship Type="http://schemas.openxmlformats.org/officeDocument/2006/relationships/slide" Target="/ppt/slides/slide1.xml" Id="R4c5155a49a674517" /><Relationship Type="http://schemas.openxmlformats.org/officeDocument/2006/relationships/slide" Target="/ppt/slides/slide2.xml" Id="Rac94bce4a6b3414a" /><Relationship Type="http://schemas.openxmlformats.org/officeDocument/2006/relationships/slide" Target="/ppt/slides/slide3.xml" Id="R39e4232be0ee424c" /><Relationship Type="http://schemas.openxmlformats.org/officeDocument/2006/relationships/slide" Target="/ppt/slides/slide4.xml" Id="Rb43611d01f5340d9" /><Relationship Type="http://schemas.openxmlformats.org/officeDocument/2006/relationships/slide" Target="/ppt/slides/slide5.xml" Id="R7612b1b4c5094e03" /><Relationship Type="http://schemas.openxmlformats.org/officeDocument/2006/relationships/slide" Target="/ppt/slides/slide6.xml" Id="R85d6f77e7bd8486a" /><Relationship Type="http://schemas.openxmlformats.org/officeDocument/2006/relationships/slide" Target="/ppt/slides/slide7.xml" Id="Rb90824fd90cb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eef8d79db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3a746aa9c4fd5" /><Relationship Type="http://schemas.openxmlformats.org/officeDocument/2006/relationships/theme" Target="/ppt/slideMasters/theme/theme1.xml" Id="Rbe8c130e328846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93a746aa9c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97e1812744c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8c1b3189f48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06858bb724f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1e9d92b4d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25902d95d40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43cccb188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0fade89734f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BJØRN A HALLE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BJØRN A HALLE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5 271 484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ALEXANDER HALLE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bj-halle@online.no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989 165 658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