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83590f185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4d6211e8e43bc"/>
  </p:sldMasterIdLst>
  <p:sldIdLst>
    <p:sldId xmlns:r="http://schemas.openxmlformats.org/officeDocument/2006/relationships" id="256" r:id="Rc687daebfcbf4c2a"/>
    <p:sldId xmlns:r="http://schemas.openxmlformats.org/officeDocument/2006/relationships" id="257" r:id="R46563ce4bbb440fa"/>
    <p:sldId xmlns:r="http://schemas.openxmlformats.org/officeDocument/2006/relationships" id="258" r:id="Rcf333c3ece5d4b1d"/>
    <p:sldId xmlns:r="http://schemas.openxmlformats.org/officeDocument/2006/relationships" id="259" r:id="Rbe872bf98a7e4bd1"/>
    <p:sldId xmlns:r="http://schemas.openxmlformats.org/officeDocument/2006/relationships" id="260" r:id="R740c9d92af924fe7"/>
    <p:sldId xmlns:r="http://schemas.openxmlformats.org/officeDocument/2006/relationships" id="261" r:id="R139c32ab76644273"/>
    <p:sldId xmlns:r="http://schemas.openxmlformats.org/officeDocument/2006/relationships" id="262" r:id="R75b583c3ec2c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4d6211e8e43bc" /><Relationship Type="http://schemas.openxmlformats.org/officeDocument/2006/relationships/slide" Target="/ppt/slides/slide1.xml" Id="Rc687daebfcbf4c2a" /><Relationship Type="http://schemas.openxmlformats.org/officeDocument/2006/relationships/slide" Target="/ppt/slides/slide2.xml" Id="R46563ce4bbb440fa" /><Relationship Type="http://schemas.openxmlformats.org/officeDocument/2006/relationships/slide" Target="/ppt/slides/slide3.xml" Id="Rcf333c3ece5d4b1d" /><Relationship Type="http://schemas.openxmlformats.org/officeDocument/2006/relationships/slide" Target="/ppt/slides/slide4.xml" Id="Rbe872bf98a7e4bd1" /><Relationship Type="http://schemas.openxmlformats.org/officeDocument/2006/relationships/slide" Target="/ppt/slides/slide5.xml" Id="R740c9d92af924fe7" /><Relationship Type="http://schemas.openxmlformats.org/officeDocument/2006/relationships/slide" Target="/ppt/slides/slide6.xml" Id="R139c32ab76644273" /><Relationship Type="http://schemas.openxmlformats.org/officeDocument/2006/relationships/slide" Target="/ppt/slides/slide7.xml" Id="R75b583c3ec2c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e4ea9f41a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9c2adf854a38" /><Relationship Type="http://schemas.openxmlformats.org/officeDocument/2006/relationships/theme" Target="/ppt/slideMasters/theme/theme1.xml" Id="Rd8095b717175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c9c2adf85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13409e47d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fa41c8e36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85e490bc2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e0254dc19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12c05c37d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f80444530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cae45b05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