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e3f81a6e9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3a32aa3354b51"/>
  </p:sldMasterIdLst>
  <p:sldIdLst>
    <p:sldId xmlns:r="http://schemas.openxmlformats.org/officeDocument/2006/relationships" id="256" r:id="R60590c38b7ef4f45"/>
    <p:sldId xmlns:r="http://schemas.openxmlformats.org/officeDocument/2006/relationships" id="257" r:id="R97d2eada3eaf4a80"/>
    <p:sldId xmlns:r="http://schemas.openxmlformats.org/officeDocument/2006/relationships" id="258" r:id="Re5b7808c14524ad4"/>
    <p:sldId xmlns:r="http://schemas.openxmlformats.org/officeDocument/2006/relationships" id="259" r:id="R501ee4d1e11c48d0"/>
    <p:sldId xmlns:r="http://schemas.openxmlformats.org/officeDocument/2006/relationships" id="260" r:id="R4baebb05d64a4209"/>
    <p:sldId xmlns:r="http://schemas.openxmlformats.org/officeDocument/2006/relationships" id="261" r:id="R9a82ee249b7848aa"/>
    <p:sldId xmlns:r="http://schemas.openxmlformats.org/officeDocument/2006/relationships" id="262" r:id="Rb8c940be14a2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3a32aa3354b51" /><Relationship Type="http://schemas.openxmlformats.org/officeDocument/2006/relationships/slide" Target="/ppt/slides/slide1.xml" Id="R60590c38b7ef4f45" /><Relationship Type="http://schemas.openxmlformats.org/officeDocument/2006/relationships/slide" Target="/ppt/slides/slide2.xml" Id="R97d2eada3eaf4a80" /><Relationship Type="http://schemas.openxmlformats.org/officeDocument/2006/relationships/slide" Target="/ppt/slides/slide3.xml" Id="Re5b7808c14524ad4" /><Relationship Type="http://schemas.openxmlformats.org/officeDocument/2006/relationships/slide" Target="/ppt/slides/slide4.xml" Id="R501ee4d1e11c48d0" /><Relationship Type="http://schemas.openxmlformats.org/officeDocument/2006/relationships/slide" Target="/ppt/slides/slide5.xml" Id="R4baebb05d64a4209" /><Relationship Type="http://schemas.openxmlformats.org/officeDocument/2006/relationships/slide" Target="/ppt/slides/slide6.xml" Id="R9a82ee249b7848aa" /><Relationship Type="http://schemas.openxmlformats.org/officeDocument/2006/relationships/slide" Target="/ppt/slides/slide7.xml" Id="Rb8c940be14a2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7e6126de1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00a559e643f8" /><Relationship Type="http://schemas.openxmlformats.org/officeDocument/2006/relationships/theme" Target="/ppt/slideMasters/theme/theme1.xml" Id="R3defa29f11f2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500a559e6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862555e01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3375686b1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7881683ab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73e542239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10e98f83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025716674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79a140171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ARNE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