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20400106a8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2f72553f44db5"/>
  </p:sldMasterIdLst>
  <p:sldIdLst>
    <p:sldId xmlns:r="http://schemas.openxmlformats.org/officeDocument/2006/relationships" id="256" r:id="R72b1ec28a5ec4c1a"/>
    <p:sldId xmlns:r="http://schemas.openxmlformats.org/officeDocument/2006/relationships" id="257" r:id="R67996d27ced2464c"/>
    <p:sldId xmlns:r="http://schemas.openxmlformats.org/officeDocument/2006/relationships" id="258" r:id="R256ec47da5a5400d"/>
    <p:sldId xmlns:r="http://schemas.openxmlformats.org/officeDocument/2006/relationships" id="259" r:id="R08a4589616214e6e"/>
    <p:sldId xmlns:r="http://schemas.openxmlformats.org/officeDocument/2006/relationships" id="260" r:id="R0f339a785aff4620"/>
    <p:sldId xmlns:r="http://schemas.openxmlformats.org/officeDocument/2006/relationships" id="261" r:id="R09e4098316b04d27"/>
    <p:sldId xmlns:r="http://schemas.openxmlformats.org/officeDocument/2006/relationships" id="262" r:id="Rd74f70381dfe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2f72553f44db5" /><Relationship Type="http://schemas.openxmlformats.org/officeDocument/2006/relationships/slide" Target="/ppt/slides/slide1.xml" Id="R72b1ec28a5ec4c1a" /><Relationship Type="http://schemas.openxmlformats.org/officeDocument/2006/relationships/slide" Target="/ppt/slides/slide2.xml" Id="R67996d27ced2464c" /><Relationship Type="http://schemas.openxmlformats.org/officeDocument/2006/relationships/slide" Target="/ppt/slides/slide3.xml" Id="R256ec47da5a5400d" /><Relationship Type="http://schemas.openxmlformats.org/officeDocument/2006/relationships/slide" Target="/ppt/slides/slide4.xml" Id="R08a4589616214e6e" /><Relationship Type="http://schemas.openxmlformats.org/officeDocument/2006/relationships/slide" Target="/ppt/slides/slide5.xml" Id="R0f339a785aff4620" /><Relationship Type="http://schemas.openxmlformats.org/officeDocument/2006/relationships/slide" Target="/ppt/slides/slide6.xml" Id="R09e4098316b04d27" /><Relationship Type="http://schemas.openxmlformats.org/officeDocument/2006/relationships/slide" Target="/ppt/slides/slide7.xml" Id="Rd74f70381dfe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e15af7331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3db44aa0248ed" /><Relationship Type="http://schemas.openxmlformats.org/officeDocument/2006/relationships/theme" Target="/ppt/slideMasters/theme/theme1.xml" Id="Rcf7e5796a524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3db44aa02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388156e0a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98b7743dd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a3048924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912cd4c55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e8911642a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ef714aa63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9a6d60e4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