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ca9d49d7c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469c9a5c584e03"/>
  </p:sldMasterIdLst>
  <p:sldIdLst>
    <p:sldId xmlns:r="http://schemas.openxmlformats.org/officeDocument/2006/relationships" id="256" r:id="Re29e729403ca48f7"/>
    <p:sldId xmlns:r="http://schemas.openxmlformats.org/officeDocument/2006/relationships" id="257" r:id="R96ffa5bf087440ea"/>
    <p:sldId xmlns:r="http://schemas.openxmlformats.org/officeDocument/2006/relationships" id="258" r:id="Ra993fc4199ee40ff"/>
    <p:sldId xmlns:r="http://schemas.openxmlformats.org/officeDocument/2006/relationships" id="259" r:id="Ra96649fc8b66496c"/>
    <p:sldId xmlns:r="http://schemas.openxmlformats.org/officeDocument/2006/relationships" id="260" r:id="Rc512e986e3b94da6"/>
    <p:sldId xmlns:r="http://schemas.openxmlformats.org/officeDocument/2006/relationships" id="261" r:id="R8d6d07bc44d3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69c9a5c584e03" /><Relationship Type="http://schemas.openxmlformats.org/officeDocument/2006/relationships/slide" Target="/ppt/slides/slide1.xml" Id="Re29e729403ca48f7" /><Relationship Type="http://schemas.openxmlformats.org/officeDocument/2006/relationships/slide" Target="/ppt/slides/slide2.xml" Id="R96ffa5bf087440ea" /><Relationship Type="http://schemas.openxmlformats.org/officeDocument/2006/relationships/slide" Target="/ppt/slides/slide3.xml" Id="Ra993fc4199ee40ff" /><Relationship Type="http://schemas.openxmlformats.org/officeDocument/2006/relationships/slide" Target="/ppt/slides/slide4.xml" Id="Ra96649fc8b66496c" /><Relationship Type="http://schemas.openxmlformats.org/officeDocument/2006/relationships/slide" Target="/ppt/slides/slide5.xml" Id="Rc512e986e3b94da6" /><Relationship Type="http://schemas.openxmlformats.org/officeDocument/2006/relationships/slide" Target="/ppt/slides/slide6.xml" Id="R8d6d07bc44d3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c89ab030e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5f3d3f604dea" /><Relationship Type="http://schemas.openxmlformats.org/officeDocument/2006/relationships/theme" Target="/ppt/slideMasters/theme/theme1.xml" Id="Rbc5790204d78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585f3d3f60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3a9b6129043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f122a6ac6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02fdf71b4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8d00665cc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cce90a9d48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037ab2929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