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89a6071b5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671aa78c54e22"/>
  </p:sldMasterIdLst>
  <p:sldIdLst>
    <p:sldId xmlns:r="http://schemas.openxmlformats.org/officeDocument/2006/relationships" id="256" r:id="R5c8973754a9a4d7a"/>
    <p:sldId xmlns:r="http://schemas.openxmlformats.org/officeDocument/2006/relationships" id="257" r:id="R726d0bea9054435c"/>
    <p:sldId xmlns:r="http://schemas.openxmlformats.org/officeDocument/2006/relationships" id="258" r:id="R12657561ab3549f1"/>
    <p:sldId xmlns:r="http://schemas.openxmlformats.org/officeDocument/2006/relationships" id="259" r:id="Rafdce6e39ead4359"/>
    <p:sldId xmlns:r="http://schemas.openxmlformats.org/officeDocument/2006/relationships" id="260" r:id="R9fbf1c1566b8462f"/>
    <p:sldId xmlns:r="http://schemas.openxmlformats.org/officeDocument/2006/relationships" id="261" r:id="Rd392ebca30fb4214"/>
    <p:sldId xmlns:r="http://schemas.openxmlformats.org/officeDocument/2006/relationships" id="262" r:id="Rcb84441aece4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671aa78c54e22" /><Relationship Type="http://schemas.openxmlformats.org/officeDocument/2006/relationships/slide" Target="/ppt/slides/slide1.xml" Id="R5c8973754a9a4d7a" /><Relationship Type="http://schemas.openxmlformats.org/officeDocument/2006/relationships/slide" Target="/ppt/slides/slide2.xml" Id="R726d0bea9054435c" /><Relationship Type="http://schemas.openxmlformats.org/officeDocument/2006/relationships/slide" Target="/ppt/slides/slide3.xml" Id="R12657561ab3549f1" /><Relationship Type="http://schemas.openxmlformats.org/officeDocument/2006/relationships/slide" Target="/ppt/slides/slide4.xml" Id="Rafdce6e39ead4359" /><Relationship Type="http://schemas.openxmlformats.org/officeDocument/2006/relationships/slide" Target="/ppt/slides/slide5.xml" Id="R9fbf1c1566b8462f" /><Relationship Type="http://schemas.openxmlformats.org/officeDocument/2006/relationships/slide" Target="/ppt/slides/slide6.xml" Id="Rd392ebca30fb4214" /><Relationship Type="http://schemas.openxmlformats.org/officeDocument/2006/relationships/slide" Target="/ppt/slides/slide7.xml" Id="Rcb84441aece4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4ea484ff2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36ec29c548a2" /><Relationship Type="http://schemas.openxmlformats.org/officeDocument/2006/relationships/theme" Target="/ppt/slideMasters/theme/theme1.xml" Id="R575505f3cc86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936ec29c5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ac87f5a4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4ea6e2aa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0643c68e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80f6a5e93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872085ea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814fc90d9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48b9649e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