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a856fa222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8c8bd44ee42be"/>
  </p:sldMasterIdLst>
  <p:sldIdLst>
    <p:sldId xmlns:r="http://schemas.openxmlformats.org/officeDocument/2006/relationships" id="256" r:id="R32f2ab941b83403d"/>
    <p:sldId xmlns:r="http://schemas.openxmlformats.org/officeDocument/2006/relationships" id="257" r:id="R1fe1c6d9975e4586"/>
    <p:sldId xmlns:r="http://schemas.openxmlformats.org/officeDocument/2006/relationships" id="258" r:id="Rcff714c3b6ce4161"/>
    <p:sldId xmlns:r="http://schemas.openxmlformats.org/officeDocument/2006/relationships" id="259" r:id="R399dcb4d770b4bca"/>
    <p:sldId xmlns:r="http://schemas.openxmlformats.org/officeDocument/2006/relationships" id="260" r:id="R117ea9bcc30c421c"/>
    <p:sldId xmlns:r="http://schemas.openxmlformats.org/officeDocument/2006/relationships" id="261" r:id="R51dfeb40cbdf40e4"/>
    <p:sldId xmlns:r="http://schemas.openxmlformats.org/officeDocument/2006/relationships" id="262" r:id="Rdb46ef8653584d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8c8bd44ee42be" /><Relationship Type="http://schemas.openxmlformats.org/officeDocument/2006/relationships/slide" Target="/ppt/slides/slide1.xml" Id="R32f2ab941b83403d" /><Relationship Type="http://schemas.openxmlformats.org/officeDocument/2006/relationships/slide" Target="/ppt/slides/slide2.xml" Id="R1fe1c6d9975e4586" /><Relationship Type="http://schemas.openxmlformats.org/officeDocument/2006/relationships/slide" Target="/ppt/slides/slide3.xml" Id="Rcff714c3b6ce4161" /><Relationship Type="http://schemas.openxmlformats.org/officeDocument/2006/relationships/slide" Target="/ppt/slides/slide4.xml" Id="R399dcb4d770b4bca" /><Relationship Type="http://schemas.openxmlformats.org/officeDocument/2006/relationships/slide" Target="/ppt/slides/slide5.xml" Id="R117ea9bcc30c421c" /><Relationship Type="http://schemas.openxmlformats.org/officeDocument/2006/relationships/slide" Target="/ppt/slides/slide6.xml" Id="R51dfeb40cbdf40e4" /><Relationship Type="http://schemas.openxmlformats.org/officeDocument/2006/relationships/slide" Target="/ppt/slides/slide7.xml" Id="Rdb46ef8653584d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2a5f421f5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9b2dbbc84d98" /><Relationship Type="http://schemas.openxmlformats.org/officeDocument/2006/relationships/theme" Target="/ppt/slideMasters/theme/theme1.xml" Id="R98f183e2888a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09b2dbbc8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4bfe6e0c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63f35b9f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d7c0be12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ce7a24987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15bae482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c24b656c2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936969bbe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 LEIF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