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6bf26ac6e441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c4cf8ae98d4ee0"/>
  </p:sldMasterIdLst>
  <p:sldIdLst>
    <p:sldId xmlns:r="http://schemas.openxmlformats.org/officeDocument/2006/relationships" id="256" r:id="Ra900a7c21b464b90"/>
    <p:sldId xmlns:r="http://schemas.openxmlformats.org/officeDocument/2006/relationships" id="257" r:id="R3f27173087a8455a"/>
    <p:sldId xmlns:r="http://schemas.openxmlformats.org/officeDocument/2006/relationships" id="258" r:id="Ra2edd6fb4f2a4f5d"/>
    <p:sldId xmlns:r="http://schemas.openxmlformats.org/officeDocument/2006/relationships" id="259" r:id="Ra002adca8a7c4966"/>
    <p:sldId xmlns:r="http://schemas.openxmlformats.org/officeDocument/2006/relationships" id="260" r:id="Rabb5bf3bd48943d9"/>
    <p:sldId xmlns:r="http://schemas.openxmlformats.org/officeDocument/2006/relationships" id="261" r:id="R1365776d22614c3b"/>
    <p:sldId xmlns:r="http://schemas.openxmlformats.org/officeDocument/2006/relationships" id="262" r:id="Rb3c72126f7624c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c4cf8ae98d4ee0" /><Relationship Type="http://schemas.openxmlformats.org/officeDocument/2006/relationships/slide" Target="/ppt/slides/slide1.xml" Id="Ra900a7c21b464b90" /><Relationship Type="http://schemas.openxmlformats.org/officeDocument/2006/relationships/slide" Target="/ppt/slides/slide2.xml" Id="R3f27173087a8455a" /><Relationship Type="http://schemas.openxmlformats.org/officeDocument/2006/relationships/slide" Target="/ppt/slides/slide3.xml" Id="Ra2edd6fb4f2a4f5d" /><Relationship Type="http://schemas.openxmlformats.org/officeDocument/2006/relationships/slide" Target="/ppt/slides/slide4.xml" Id="Ra002adca8a7c4966" /><Relationship Type="http://schemas.openxmlformats.org/officeDocument/2006/relationships/slide" Target="/ppt/slides/slide5.xml" Id="Rabb5bf3bd48943d9" /><Relationship Type="http://schemas.openxmlformats.org/officeDocument/2006/relationships/slide" Target="/ppt/slides/slide6.xml" Id="R1365776d22614c3b" /><Relationship Type="http://schemas.openxmlformats.org/officeDocument/2006/relationships/slide" Target="/ppt/slides/slide7.xml" Id="Rb3c72126f7624c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23080cf5c54e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1f955ac0a54838" /><Relationship Type="http://schemas.openxmlformats.org/officeDocument/2006/relationships/theme" Target="/ppt/slideMasters/theme/theme1.xml" Id="Rea0fb636d3b44e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1f955ac0a548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0960d1288148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0004621e5044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a59b79a43348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d109f5f0fb40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f3da57595e42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7b44cecb8448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a390464ed941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SMART ENGINEERING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SMART ENGINEERING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−133 198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1 235 900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12 476 233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12 494 820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ÅGE FJUKSTAD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Bjørnestien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989 187 341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 ENGINEERING AS</a:t>
            </a:r>
          </a:p>
        </p:txBody>
      </p:sp>
    </p:spTree>
  </p:cSld>
  <p:clrMapOvr>
    <a:masterClrMapping xmlns:a="http://schemas.openxmlformats.org/drawingml/2006/main"/>
  </p:clrMapOvr>
</p:sld>
</file>