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efae32926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d40f6570f43ef"/>
  </p:sldMasterIdLst>
  <p:sldIdLst>
    <p:sldId xmlns:r="http://schemas.openxmlformats.org/officeDocument/2006/relationships" id="256" r:id="Rd9a3c02e85cc4f5e"/>
    <p:sldId xmlns:r="http://schemas.openxmlformats.org/officeDocument/2006/relationships" id="257" r:id="R6f0282cc0735461e"/>
    <p:sldId xmlns:r="http://schemas.openxmlformats.org/officeDocument/2006/relationships" id="258" r:id="R1371bb7ba74844fa"/>
    <p:sldId xmlns:r="http://schemas.openxmlformats.org/officeDocument/2006/relationships" id="259" r:id="R7a87e8d58d874ef7"/>
    <p:sldId xmlns:r="http://schemas.openxmlformats.org/officeDocument/2006/relationships" id="260" r:id="R5dd08af8d93a4fc7"/>
    <p:sldId xmlns:r="http://schemas.openxmlformats.org/officeDocument/2006/relationships" id="261" r:id="R817f144d8307454f"/>
    <p:sldId xmlns:r="http://schemas.openxmlformats.org/officeDocument/2006/relationships" id="262" r:id="R842c5934a668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d40f6570f43ef" /><Relationship Type="http://schemas.openxmlformats.org/officeDocument/2006/relationships/slide" Target="/ppt/slides/slide1.xml" Id="Rd9a3c02e85cc4f5e" /><Relationship Type="http://schemas.openxmlformats.org/officeDocument/2006/relationships/slide" Target="/ppt/slides/slide2.xml" Id="R6f0282cc0735461e" /><Relationship Type="http://schemas.openxmlformats.org/officeDocument/2006/relationships/slide" Target="/ppt/slides/slide3.xml" Id="R1371bb7ba74844fa" /><Relationship Type="http://schemas.openxmlformats.org/officeDocument/2006/relationships/slide" Target="/ppt/slides/slide4.xml" Id="R7a87e8d58d874ef7" /><Relationship Type="http://schemas.openxmlformats.org/officeDocument/2006/relationships/slide" Target="/ppt/slides/slide5.xml" Id="R5dd08af8d93a4fc7" /><Relationship Type="http://schemas.openxmlformats.org/officeDocument/2006/relationships/slide" Target="/ppt/slides/slide6.xml" Id="R817f144d8307454f" /><Relationship Type="http://schemas.openxmlformats.org/officeDocument/2006/relationships/slide" Target="/ppt/slides/slide7.xml" Id="R842c5934a668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72e2f3cc9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2768b49c7497d" /><Relationship Type="http://schemas.openxmlformats.org/officeDocument/2006/relationships/theme" Target="/ppt/slideMasters/theme/theme1.xml" Id="R401dd798ba28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2768b49c7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61e59faea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60b81d10f47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98fa01cb6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324895a8648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1fdbbda5642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4f0bf8619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40dda674e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Johnsen, Thaulowkaia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